
<file path=[Content_Types].xml><?xml version="1.0" encoding="utf-8"?>
<Types xmlns="http://schemas.openxmlformats.org/package/2006/content-types">
  <Default Extension="bmp" ContentType="image/bmp"/>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4" r:id="rId4"/>
  </p:sldMasterIdLst>
  <p:notesMasterIdLst>
    <p:notesMasterId r:id="rId14"/>
  </p:notesMasterIdLst>
  <p:sldIdLst>
    <p:sldId id="319" r:id="rId5"/>
    <p:sldId id="258" r:id="rId6"/>
    <p:sldId id="276" r:id="rId7"/>
    <p:sldId id="317" r:id="rId8"/>
    <p:sldId id="282" r:id="rId9"/>
    <p:sldId id="313" r:id="rId10"/>
    <p:sldId id="300" r:id="rId11"/>
    <p:sldId id="321" r:id="rId12"/>
    <p:sldId id="298" r:id="rId13"/>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 betts" initials="Sb" lastIdx="1" clrIdx="0">
    <p:extLst>
      <p:ext uri="{19B8F6BF-5375-455C-9EA6-DF929625EA0E}">
        <p15:presenceInfo xmlns:p15="http://schemas.microsoft.com/office/powerpoint/2012/main" userId="S-1-5-21-2671200794-1897137533-2812139582-183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a:srgbClr val="860000"/>
    <a:srgbClr val="7030A0"/>
    <a:srgbClr val="0A0A0A"/>
    <a:srgbClr val="FFC000"/>
    <a:srgbClr val="323232"/>
    <a:srgbClr val="5EB9CD"/>
    <a:srgbClr val="A789D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9FA478D-6333-4799-86B9-CE914913AB52}" v="15" dt="2024-11-22T09:07:21.70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commentAuthors" Target="commentAuthors.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 Nugent" userId="24c697fd-dfa2-418b-9703-fb88db3e8172" providerId="ADAL" clId="{C1F126F0-6B5D-4A14-A368-76EB10F3B9D2}"/>
    <pc:docChg chg="custSel addSld modSld sldOrd">
      <pc:chgData name="M Nugent" userId="24c697fd-dfa2-418b-9703-fb88db3e8172" providerId="ADAL" clId="{C1F126F0-6B5D-4A14-A368-76EB10F3B9D2}" dt="2024-10-24T16:47:32.975" v="452" actId="1076"/>
      <pc:docMkLst>
        <pc:docMk/>
      </pc:docMkLst>
      <pc:sldChg chg="modSp">
        <pc:chgData name="M Nugent" userId="24c697fd-dfa2-418b-9703-fb88db3e8172" providerId="ADAL" clId="{C1F126F0-6B5D-4A14-A368-76EB10F3B9D2}" dt="2024-10-24T16:38:43.222" v="59" actId="20577"/>
        <pc:sldMkLst>
          <pc:docMk/>
          <pc:sldMk cId="266049196" sldId="282"/>
        </pc:sldMkLst>
        <pc:spChg chg="mod">
          <ac:chgData name="M Nugent" userId="24c697fd-dfa2-418b-9703-fb88db3e8172" providerId="ADAL" clId="{C1F126F0-6B5D-4A14-A368-76EB10F3B9D2}" dt="2024-10-24T16:38:43.222" v="59" actId="20577"/>
          <ac:spMkLst>
            <pc:docMk/>
            <pc:sldMk cId="266049196" sldId="282"/>
            <ac:spMk id="2" creationId="{7C3104CE-3C5E-3994-8A06-598E5770E746}"/>
          </ac:spMkLst>
        </pc:spChg>
      </pc:sldChg>
      <pc:sldChg chg="addSp delSp modSp mod ord">
        <pc:chgData name="M Nugent" userId="24c697fd-dfa2-418b-9703-fb88db3e8172" providerId="ADAL" clId="{C1F126F0-6B5D-4A14-A368-76EB10F3B9D2}" dt="2024-10-24T16:38:05.932" v="51" actId="1076"/>
        <pc:sldMkLst>
          <pc:docMk/>
          <pc:sldMk cId="424071518" sldId="317"/>
        </pc:sldMkLst>
        <pc:spChg chg="mod">
          <ac:chgData name="M Nugent" userId="24c697fd-dfa2-418b-9703-fb88db3e8172" providerId="ADAL" clId="{C1F126F0-6B5D-4A14-A368-76EB10F3B9D2}" dt="2024-10-24T16:37:08.069" v="41" actId="20577"/>
          <ac:spMkLst>
            <pc:docMk/>
            <pc:sldMk cId="424071518" sldId="317"/>
            <ac:spMk id="3" creationId="{9B6D07D4-0D4D-8860-4B15-7CA76C3874FF}"/>
          </ac:spMkLst>
        </pc:spChg>
        <pc:spChg chg="mod">
          <ac:chgData name="M Nugent" userId="24c697fd-dfa2-418b-9703-fb88db3e8172" providerId="ADAL" clId="{C1F126F0-6B5D-4A14-A368-76EB10F3B9D2}" dt="2024-10-24T16:37:01.930" v="27"/>
          <ac:spMkLst>
            <pc:docMk/>
            <pc:sldMk cId="424071518" sldId="317"/>
            <ac:spMk id="6" creationId="{CA1680D8-F93D-848E-81BE-EC69975354CC}"/>
          </ac:spMkLst>
        </pc:spChg>
        <pc:grpChg chg="add mod">
          <ac:chgData name="M Nugent" userId="24c697fd-dfa2-418b-9703-fb88db3e8172" providerId="ADAL" clId="{C1F126F0-6B5D-4A14-A368-76EB10F3B9D2}" dt="2024-10-24T16:37:03.854" v="28" actId="1076"/>
          <ac:grpSpMkLst>
            <pc:docMk/>
            <pc:sldMk cId="424071518" sldId="317"/>
            <ac:grpSpMk id="4" creationId="{6A3BE2C9-E011-6035-42B7-AF221C545CC8}"/>
          </ac:grpSpMkLst>
        </pc:grpChg>
        <pc:grpChg chg="del">
          <ac:chgData name="M Nugent" userId="24c697fd-dfa2-418b-9703-fb88db3e8172" providerId="ADAL" clId="{C1F126F0-6B5D-4A14-A368-76EB10F3B9D2}" dt="2024-10-24T16:37:00.719" v="26" actId="478"/>
          <ac:grpSpMkLst>
            <pc:docMk/>
            <pc:sldMk cId="424071518" sldId="317"/>
            <ac:grpSpMk id="9" creationId="{EEEE9E88-78B5-3894-FCC9-C016D64131A1}"/>
          </ac:grpSpMkLst>
        </pc:grpChg>
        <pc:picChg chg="mod">
          <ac:chgData name="M Nugent" userId="24c697fd-dfa2-418b-9703-fb88db3e8172" providerId="ADAL" clId="{C1F126F0-6B5D-4A14-A368-76EB10F3B9D2}" dt="2024-10-24T16:37:01.930" v="27"/>
          <ac:picMkLst>
            <pc:docMk/>
            <pc:sldMk cId="424071518" sldId="317"/>
            <ac:picMk id="5" creationId="{83112CF6-FC33-840F-C320-DF2D27C6F0FD}"/>
          </ac:picMkLst>
        </pc:picChg>
        <pc:picChg chg="del">
          <ac:chgData name="M Nugent" userId="24c697fd-dfa2-418b-9703-fb88db3e8172" providerId="ADAL" clId="{C1F126F0-6B5D-4A14-A368-76EB10F3B9D2}" dt="2024-10-24T16:36:49.205" v="25" actId="478"/>
          <ac:picMkLst>
            <pc:docMk/>
            <pc:sldMk cId="424071518" sldId="317"/>
            <ac:picMk id="8" creationId="{1E93ACFE-9737-D050-78D5-E50D4338ED80}"/>
          </ac:picMkLst>
        </pc:picChg>
        <pc:picChg chg="add mod">
          <ac:chgData name="M Nugent" userId="24c697fd-dfa2-418b-9703-fb88db3e8172" providerId="ADAL" clId="{C1F126F0-6B5D-4A14-A368-76EB10F3B9D2}" dt="2024-10-24T16:38:05.932" v="51" actId="1076"/>
          <ac:picMkLst>
            <pc:docMk/>
            <pc:sldMk cId="424071518" sldId="317"/>
            <ac:picMk id="12" creationId="{FD52C398-BF35-49A1-5D97-C1B632585869}"/>
          </ac:picMkLst>
        </pc:picChg>
      </pc:sldChg>
      <pc:sldChg chg="addSp delSp modSp mod">
        <pc:chgData name="M Nugent" userId="24c697fd-dfa2-418b-9703-fb88db3e8172" providerId="ADAL" clId="{C1F126F0-6B5D-4A14-A368-76EB10F3B9D2}" dt="2024-10-24T16:37:48.256" v="47" actId="1076"/>
        <pc:sldMkLst>
          <pc:docMk/>
          <pc:sldMk cId="1269254556" sldId="318"/>
        </pc:sldMkLst>
        <pc:spChg chg="mod">
          <ac:chgData name="M Nugent" userId="24c697fd-dfa2-418b-9703-fb88db3e8172" providerId="ADAL" clId="{C1F126F0-6B5D-4A14-A368-76EB10F3B9D2}" dt="2024-10-24T16:36:37.634" v="22" actId="20577"/>
          <ac:spMkLst>
            <pc:docMk/>
            <pc:sldMk cId="1269254556" sldId="318"/>
            <ac:spMk id="3" creationId="{9B6D07D4-0D4D-8860-4B15-7CA76C3874FF}"/>
          </ac:spMkLst>
        </pc:spChg>
        <pc:spChg chg="mod">
          <ac:chgData name="M Nugent" userId="24c697fd-dfa2-418b-9703-fb88db3e8172" providerId="ADAL" clId="{C1F126F0-6B5D-4A14-A368-76EB10F3B9D2}" dt="2024-10-24T16:37:18.874" v="43"/>
          <ac:spMkLst>
            <pc:docMk/>
            <pc:sldMk cId="1269254556" sldId="318"/>
            <ac:spMk id="7" creationId="{A2457DC1-427F-63D6-2AFA-91EF62B1D94D}"/>
          </ac:spMkLst>
        </pc:spChg>
        <pc:grpChg chg="add mod">
          <ac:chgData name="M Nugent" userId="24c697fd-dfa2-418b-9703-fb88db3e8172" providerId="ADAL" clId="{C1F126F0-6B5D-4A14-A368-76EB10F3B9D2}" dt="2024-10-24T16:37:20.617" v="44" actId="1076"/>
          <ac:grpSpMkLst>
            <pc:docMk/>
            <pc:sldMk cId="1269254556" sldId="318"/>
            <ac:grpSpMk id="4" creationId="{C1051A93-6849-C02D-BE4F-CC8D37E72441}"/>
          </ac:grpSpMkLst>
        </pc:grpChg>
        <pc:grpChg chg="del">
          <ac:chgData name="M Nugent" userId="24c697fd-dfa2-418b-9703-fb88db3e8172" providerId="ADAL" clId="{C1F126F0-6B5D-4A14-A368-76EB10F3B9D2}" dt="2024-10-24T16:37:14.927" v="42" actId="478"/>
          <ac:grpSpMkLst>
            <pc:docMk/>
            <pc:sldMk cId="1269254556" sldId="318"/>
            <ac:grpSpMk id="14" creationId="{8A7129B9-097C-6C48-D8FD-BA4649D56CC9}"/>
          </ac:grpSpMkLst>
        </pc:grpChg>
        <pc:picChg chg="del mod">
          <ac:chgData name="M Nugent" userId="24c697fd-dfa2-418b-9703-fb88db3e8172" providerId="ADAL" clId="{C1F126F0-6B5D-4A14-A368-76EB10F3B9D2}" dt="2024-10-24T16:36:46.343" v="24" actId="478"/>
          <ac:picMkLst>
            <pc:docMk/>
            <pc:sldMk cId="1269254556" sldId="318"/>
            <ac:picMk id="5" creationId="{77BEC8D3-BA79-8E27-E4AA-520E3730CEFF}"/>
          </ac:picMkLst>
        </pc:picChg>
        <pc:picChg chg="mod">
          <ac:chgData name="M Nugent" userId="24c697fd-dfa2-418b-9703-fb88db3e8172" providerId="ADAL" clId="{C1F126F0-6B5D-4A14-A368-76EB10F3B9D2}" dt="2024-10-24T16:37:18.874" v="43"/>
          <ac:picMkLst>
            <pc:docMk/>
            <pc:sldMk cId="1269254556" sldId="318"/>
            <ac:picMk id="6" creationId="{8FA9AB66-4332-EFD9-4E4B-7EA130B23F21}"/>
          </ac:picMkLst>
        </pc:picChg>
        <pc:picChg chg="add mod">
          <ac:chgData name="M Nugent" userId="24c697fd-dfa2-418b-9703-fb88db3e8172" providerId="ADAL" clId="{C1F126F0-6B5D-4A14-A368-76EB10F3B9D2}" dt="2024-10-24T16:37:48.256" v="47" actId="1076"/>
          <ac:picMkLst>
            <pc:docMk/>
            <pc:sldMk cId="1269254556" sldId="318"/>
            <ac:picMk id="9" creationId="{CB6A4ED3-3D37-9E24-31C3-88592D72AB30}"/>
          </ac:picMkLst>
        </pc:picChg>
      </pc:sldChg>
      <pc:sldChg chg="addSp delSp modSp new mod">
        <pc:chgData name="M Nugent" userId="24c697fd-dfa2-418b-9703-fb88db3e8172" providerId="ADAL" clId="{C1F126F0-6B5D-4A14-A368-76EB10F3B9D2}" dt="2024-10-24T16:42:11.484" v="406" actId="20577"/>
        <pc:sldMkLst>
          <pc:docMk/>
          <pc:sldMk cId="2213259780" sldId="319"/>
        </pc:sldMkLst>
        <pc:spChg chg="del">
          <ac:chgData name="M Nugent" userId="24c697fd-dfa2-418b-9703-fb88db3e8172" providerId="ADAL" clId="{C1F126F0-6B5D-4A14-A368-76EB10F3B9D2}" dt="2024-10-24T16:38:53.853" v="62" actId="478"/>
          <ac:spMkLst>
            <pc:docMk/>
            <pc:sldMk cId="2213259780" sldId="319"/>
            <ac:spMk id="2" creationId="{B48A8C5C-A7D3-71EA-C14D-512703DA7A23}"/>
          </ac:spMkLst>
        </pc:spChg>
        <pc:spChg chg="del">
          <ac:chgData name="M Nugent" userId="24c697fd-dfa2-418b-9703-fb88db3e8172" providerId="ADAL" clId="{C1F126F0-6B5D-4A14-A368-76EB10F3B9D2}" dt="2024-10-24T16:38:52.658" v="61" actId="478"/>
          <ac:spMkLst>
            <pc:docMk/>
            <pc:sldMk cId="2213259780" sldId="319"/>
            <ac:spMk id="3" creationId="{8D6AE3B2-BFFD-693D-92CC-7EDC8F35FB97}"/>
          </ac:spMkLst>
        </pc:spChg>
        <pc:spChg chg="add mod">
          <ac:chgData name="M Nugent" userId="24c697fd-dfa2-418b-9703-fb88db3e8172" providerId="ADAL" clId="{C1F126F0-6B5D-4A14-A368-76EB10F3B9D2}" dt="2024-10-24T16:42:11.484" v="406" actId="20577"/>
          <ac:spMkLst>
            <pc:docMk/>
            <pc:sldMk cId="2213259780" sldId="319"/>
            <ac:spMk id="6" creationId="{18A04012-075B-F1E6-2DE7-CC6E6E751784}"/>
          </ac:spMkLst>
        </pc:spChg>
        <pc:picChg chg="add mod">
          <ac:chgData name="M Nugent" userId="24c697fd-dfa2-418b-9703-fb88db3e8172" providerId="ADAL" clId="{C1F126F0-6B5D-4A14-A368-76EB10F3B9D2}" dt="2024-10-24T16:40:17.359" v="72" actId="14100"/>
          <ac:picMkLst>
            <pc:docMk/>
            <pc:sldMk cId="2213259780" sldId="319"/>
            <ac:picMk id="5" creationId="{95ECA334-2EE3-D8DB-23D4-149787A82040}"/>
          </ac:picMkLst>
        </pc:picChg>
      </pc:sldChg>
      <pc:sldChg chg="addSp delSp modSp new mod">
        <pc:chgData name="M Nugent" userId="24c697fd-dfa2-418b-9703-fb88db3e8172" providerId="ADAL" clId="{C1F126F0-6B5D-4A14-A368-76EB10F3B9D2}" dt="2024-10-24T16:47:32.975" v="452" actId="1076"/>
        <pc:sldMkLst>
          <pc:docMk/>
          <pc:sldMk cId="4154520701" sldId="320"/>
        </pc:sldMkLst>
        <pc:spChg chg="del">
          <ac:chgData name="M Nugent" userId="24c697fd-dfa2-418b-9703-fb88db3e8172" providerId="ADAL" clId="{C1F126F0-6B5D-4A14-A368-76EB10F3B9D2}" dt="2024-10-24T16:44:07.158" v="411" actId="478"/>
          <ac:spMkLst>
            <pc:docMk/>
            <pc:sldMk cId="4154520701" sldId="320"/>
            <ac:spMk id="2" creationId="{72DB0D32-55B3-EC05-597E-DADFB2348830}"/>
          </ac:spMkLst>
        </pc:spChg>
        <pc:spChg chg="del">
          <ac:chgData name="M Nugent" userId="24c697fd-dfa2-418b-9703-fb88db3e8172" providerId="ADAL" clId="{C1F126F0-6B5D-4A14-A368-76EB10F3B9D2}" dt="2024-10-24T16:44:05.284" v="410" actId="478"/>
          <ac:spMkLst>
            <pc:docMk/>
            <pc:sldMk cId="4154520701" sldId="320"/>
            <ac:spMk id="3" creationId="{D92FB3E1-F094-2EE2-2EE7-F6AE42285789}"/>
          </ac:spMkLst>
        </pc:spChg>
        <pc:spChg chg="add mod">
          <ac:chgData name="M Nugent" userId="24c697fd-dfa2-418b-9703-fb88db3e8172" providerId="ADAL" clId="{C1F126F0-6B5D-4A14-A368-76EB10F3B9D2}" dt="2024-10-24T16:46:37.699" v="435" actId="1076"/>
          <ac:spMkLst>
            <pc:docMk/>
            <pc:sldMk cId="4154520701" sldId="320"/>
            <ac:spMk id="4" creationId="{2BC7153C-9017-CD94-CFB2-5A5F030E6C39}"/>
          </ac:spMkLst>
        </pc:spChg>
        <pc:spChg chg="add del">
          <ac:chgData name="M Nugent" userId="24c697fd-dfa2-418b-9703-fb88db3e8172" providerId="ADAL" clId="{C1F126F0-6B5D-4A14-A368-76EB10F3B9D2}" dt="2024-10-24T16:47:02.090" v="441" actId="478"/>
          <ac:spMkLst>
            <pc:docMk/>
            <pc:sldMk cId="4154520701" sldId="320"/>
            <ac:spMk id="8" creationId="{E796FE82-8366-43BD-21DD-F76714B9B16A}"/>
          </ac:spMkLst>
        </pc:spChg>
        <pc:grpChg chg="add mod">
          <ac:chgData name="M Nugent" userId="24c697fd-dfa2-418b-9703-fb88db3e8172" providerId="ADAL" clId="{C1F126F0-6B5D-4A14-A368-76EB10F3B9D2}" dt="2024-10-24T16:46:37.699" v="435" actId="1076"/>
          <ac:grpSpMkLst>
            <pc:docMk/>
            <pc:sldMk cId="4154520701" sldId="320"/>
            <ac:grpSpMk id="5" creationId="{564DFC99-BEEE-3A48-C222-0CC356D316C7}"/>
          </ac:grpSpMkLst>
        </pc:grpChg>
        <pc:picChg chg="add del mod">
          <ac:chgData name="M Nugent" userId="24c697fd-dfa2-418b-9703-fb88db3e8172" providerId="ADAL" clId="{C1F126F0-6B5D-4A14-A368-76EB10F3B9D2}" dt="2024-10-24T16:47:25.452" v="447" actId="478"/>
          <ac:picMkLst>
            <pc:docMk/>
            <pc:sldMk cId="4154520701" sldId="320"/>
            <ac:picMk id="7" creationId="{DB05F2D5-5EBA-F7E6-5D06-1EEAC93E76F0}"/>
          </ac:picMkLst>
        </pc:picChg>
        <pc:picChg chg="add mod">
          <ac:chgData name="M Nugent" userId="24c697fd-dfa2-418b-9703-fb88db3e8172" providerId="ADAL" clId="{C1F126F0-6B5D-4A14-A368-76EB10F3B9D2}" dt="2024-10-24T16:46:37.699" v="435" actId="1076"/>
          <ac:picMkLst>
            <pc:docMk/>
            <pc:sldMk cId="4154520701" sldId="320"/>
            <ac:picMk id="1026" creationId="{43003D1D-5B75-BC80-315B-9C80D392B45E}"/>
          </ac:picMkLst>
        </pc:picChg>
        <pc:picChg chg="add mod">
          <ac:chgData name="M Nugent" userId="24c697fd-dfa2-418b-9703-fb88db3e8172" providerId="ADAL" clId="{C1F126F0-6B5D-4A14-A368-76EB10F3B9D2}" dt="2024-10-24T16:46:52.716" v="439" actId="14100"/>
          <ac:picMkLst>
            <pc:docMk/>
            <pc:sldMk cId="4154520701" sldId="320"/>
            <ac:picMk id="1028" creationId="{14530AA6-584D-7338-2168-C6CD55023286}"/>
          </ac:picMkLst>
        </pc:picChg>
        <pc:picChg chg="add mod">
          <ac:chgData name="M Nugent" userId="24c697fd-dfa2-418b-9703-fb88db3e8172" providerId="ADAL" clId="{C1F126F0-6B5D-4A14-A368-76EB10F3B9D2}" dt="2024-10-24T16:47:32.975" v="452" actId="1076"/>
          <ac:picMkLst>
            <pc:docMk/>
            <pc:sldMk cId="4154520701" sldId="320"/>
            <ac:picMk id="1032" creationId="{5746D5FB-A36B-1F13-162A-F4B9CA42CC33}"/>
          </ac:picMkLst>
        </pc:picChg>
      </pc:sldChg>
    </pc:docChg>
  </pc:docChgLst>
  <pc:docChgLst>
    <pc:chgData name="S Wilson-Andoh" userId="S::swilson-andoh@cts.odbst.org::5cff2ed3-317f-4527-82ff-a7d85f981f60" providerId="AD" clId="Web-{D1A741B1-BC4D-2F42-E6F8-7EF89002EECE}"/>
    <pc:docChg chg="addSld delSld modSld">
      <pc:chgData name="S Wilson-Andoh" userId="S::swilson-andoh@cts.odbst.org::5cff2ed3-317f-4527-82ff-a7d85f981f60" providerId="AD" clId="Web-{D1A741B1-BC4D-2F42-E6F8-7EF89002EECE}" dt="2024-09-19T20:39:26.318" v="31"/>
      <pc:docMkLst>
        <pc:docMk/>
      </pc:docMkLst>
      <pc:sldChg chg="modSp">
        <pc:chgData name="S Wilson-Andoh" userId="S::swilson-andoh@cts.odbst.org::5cff2ed3-317f-4527-82ff-a7d85f981f60" providerId="AD" clId="Web-{D1A741B1-BC4D-2F42-E6F8-7EF89002EECE}" dt="2024-09-19T20:35:07.300" v="5" actId="20577"/>
        <pc:sldMkLst>
          <pc:docMk/>
          <pc:sldMk cId="266049196" sldId="282"/>
        </pc:sldMkLst>
        <pc:spChg chg="mod">
          <ac:chgData name="S Wilson-Andoh" userId="S::swilson-andoh@cts.odbst.org::5cff2ed3-317f-4527-82ff-a7d85f981f60" providerId="AD" clId="Web-{D1A741B1-BC4D-2F42-E6F8-7EF89002EECE}" dt="2024-09-19T20:35:07.300" v="5" actId="20577"/>
          <ac:spMkLst>
            <pc:docMk/>
            <pc:sldMk cId="266049196" sldId="282"/>
            <ac:spMk id="2" creationId="{7C3104CE-3C5E-3994-8A06-598E5770E746}"/>
          </ac:spMkLst>
        </pc:spChg>
      </pc:sldChg>
      <pc:sldChg chg="addSp delSp modSp">
        <pc:chgData name="S Wilson-Andoh" userId="S::swilson-andoh@cts.odbst.org::5cff2ed3-317f-4527-82ff-a7d85f981f60" providerId="AD" clId="Web-{D1A741B1-BC4D-2F42-E6F8-7EF89002EECE}" dt="2024-09-19T20:39:15.286" v="30" actId="1076"/>
        <pc:sldMkLst>
          <pc:docMk/>
          <pc:sldMk cId="2674547075" sldId="314"/>
        </pc:sldMkLst>
        <pc:spChg chg="add del">
          <ac:chgData name="S Wilson-Andoh" userId="S::swilson-andoh@cts.odbst.org::5cff2ed3-317f-4527-82ff-a7d85f981f60" providerId="AD" clId="Web-{D1A741B1-BC4D-2F42-E6F8-7EF89002EECE}" dt="2024-09-19T20:36:26.212" v="17"/>
          <ac:spMkLst>
            <pc:docMk/>
            <pc:sldMk cId="2674547075" sldId="314"/>
            <ac:spMk id="2" creationId="{3FFEFD90-B379-6D85-ADD3-A76A860C3DFB}"/>
          </ac:spMkLst>
        </pc:spChg>
        <pc:picChg chg="add del mod modCrop">
          <ac:chgData name="S Wilson-Andoh" userId="S::swilson-andoh@cts.odbst.org::5cff2ed3-317f-4527-82ff-a7d85f981f60" providerId="AD" clId="Web-{D1A741B1-BC4D-2F42-E6F8-7EF89002EECE}" dt="2024-09-19T20:39:15.286" v="30" actId="1076"/>
          <ac:picMkLst>
            <pc:docMk/>
            <pc:sldMk cId="2674547075" sldId="314"/>
            <ac:picMk id="1026" creationId="{28A4A9C2-A26E-E413-9FAA-B828627837AA}"/>
          </ac:picMkLst>
        </pc:picChg>
      </pc:sldChg>
      <pc:sldChg chg="delSp">
        <pc:chgData name="S Wilson-Andoh" userId="S::swilson-andoh@cts.odbst.org::5cff2ed3-317f-4527-82ff-a7d85f981f60" providerId="AD" clId="Web-{D1A741B1-BC4D-2F42-E6F8-7EF89002EECE}" dt="2024-09-19T20:37:31.263" v="18"/>
        <pc:sldMkLst>
          <pc:docMk/>
          <pc:sldMk cId="3007812749" sldId="315"/>
        </pc:sldMkLst>
        <pc:spChg chg="del">
          <ac:chgData name="S Wilson-Andoh" userId="S::swilson-andoh@cts.odbst.org::5cff2ed3-317f-4527-82ff-a7d85f981f60" providerId="AD" clId="Web-{D1A741B1-BC4D-2F42-E6F8-7EF89002EECE}" dt="2024-09-19T20:37:31.263" v="18"/>
          <ac:spMkLst>
            <pc:docMk/>
            <pc:sldMk cId="3007812749" sldId="315"/>
            <ac:spMk id="4" creationId="{509654EF-FB26-5094-4B46-A10536D30986}"/>
          </ac:spMkLst>
        </pc:spChg>
      </pc:sldChg>
      <pc:sldChg chg="addSp delSp modSp add del mod replId setBg">
        <pc:chgData name="S Wilson-Andoh" userId="S::swilson-andoh@cts.odbst.org::5cff2ed3-317f-4527-82ff-a7d85f981f60" providerId="AD" clId="Web-{D1A741B1-BC4D-2F42-E6F8-7EF89002EECE}" dt="2024-09-19T20:39:26.318" v="31"/>
        <pc:sldMkLst>
          <pc:docMk/>
          <pc:sldMk cId="3675108831" sldId="316"/>
        </pc:sldMkLst>
        <pc:spChg chg="mod ord">
          <ac:chgData name="S Wilson-Andoh" userId="S::swilson-andoh@cts.odbst.org::5cff2ed3-317f-4527-82ff-a7d85f981f60" providerId="AD" clId="Web-{D1A741B1-BC4D-2F42-E6F8-7EF89002EECE}" dt="2024-09-19T20:39:02.801" v="25"/>
          <ac:spMkLst>
            <pc:docMk/>
            <pc:sldMk cId="3675108831" sldId="316"/>
            <ac:spMk id="2" creationId="{F6A804DC-3304-C042-42F2-ED2EA5AAD444}"/>
          </ac:spMkLst>
        </pc:spChg>
        <pc:spChg chg="add del">
          <ac:chgData name="S Wilson-Andoh" userId="S::swilson-andoh@cts.odbst.org::5cff2ed3-317f-4527-82ff-a7d85f981f60" providerId="AD" clId="Web-{D1A741B1-BC4D-2F42-E6F8-7EF89002EECE}" dt="2024-09-19T20:39:02.801" v="25"/>
          <ac:spMkLst>
            <pc:docMk/>
            <pc:sldMk cId="3675108831" sldId="316"/>
            <ac:spMk id="8" creationId="{06FF3823-BBAD-4D28-B6DB-E416E24090B1}"/>
          </ac:spMkLst>
        </pc:spChg>
        <pc:spChg chg="add del">
          <ac:chgData name="S Wilson-Andoh" userId="S::swilson-andoh@cts.odbst.org::5cff2ed3-317f-4527-82ff-a7d85f981f60" providerId="AD" clId="Web-{D1A741B1-BC4D-2F42-E6F8-7EF89002EECE}" dt="2024-09-19T20:39:02.801" v="25"/>
          <ac:spMkLst>
            <pc:docMk/>
            <pc:sldMk cId="3675108831" sldId="316"/>
            <ac:spMk id="10" creationId="{0E20F056-0FFD-4EE9-BDCB-8963C7F8BAB4}"/>
          </ac:spMkLst>
        </pc:spChg>
        <pc:spChg chg="add del">
          <ac:chgData name="S Wilson-Andoh" userId="S::swilson-andoh@cts.odbst.org::5cff2ed3-317f-4527-82ff-a7d85f981f60" providerId="AD" clId="Web-{D1A741B1-BC4D-2F42-E6F8-7EF89002EECE}" dt="2024-09-19T20:39:02.801" v="25"/>
          <ac:spMkLst>
            <pc:docMk/>
            <pc:sldMk cId="3675108831" sldId="316"/>
            <ac:spMk id="12" creationId="{87507ED7-71D7-4B95-8D4F-7B3E186238E1}"/>
          </ac:spMkLst>
        </pc:spChg>
        <pc:spChg chg="add del">
          <ac:chgData name="S Wilson-Andoh" userId="S::swilson-andoh@cts.odbst.org::5cff2ed3-317f-4527-82ff-a7d85f981f60" providerId="AD" clId="Web-{D1A741B1-BC4D-2F42-E6F8-7EF89002EECE}" dt="2024-09-19T20:39:02.801" v="25"/>
          <ac:spMkLst>
            <pc:docMk/>
            <pc:sldMk cId="3675108831" sldId="316"/>
            <ac:spMk id="21" creationId="{6F40FBDA-CEB1-40F0-9AB9-BD9C402D70FE}"/>
          </ac:spMkLst>
        </pc:spChg>
        <pc:spChg chg="add del">
          <ac:chgData name="S Wilson-Andoh" userId="S::swilson-andoh@cts.odbst.org::5cff2ed3-317f-4527-82ff-a7d85f981f60" providerId="AD" clId="Web-{D1A741B1-BC4D-2F42-E6F8-7EF89002EECE}" dt="2024-09-19T20:39:02.801" v="25"/>
          <ac:spMkLst>
            <pc:docMk/>
            <pc:sldMk cId="3675108831" sldId="316"/>
            <ac:spMk id="23" creationId="{0344D4FE-ABEF-4230-9E4E-AD5782FC78AC}"/>
          </ac:spMkLst>
        </pc:spChg>
        <pc:spChg chg="add del">
          <ac:chgData name="S Wilson-Andoh" userId="S::swilson-andoh@cts.odbst.org::5cff2ed3-317f-4527-82ff-a7d85f981f60" providerId="AD" clId="Web-{D1A741B1-BC4D-2F42-E6F8-7EF89002EECE}" dt="2024-09-19T20:39:02.801" v="25"/>
          <ac:spMkLst>
            <pc:docMk/>
            <pc:sldMk cId="3675108831" sldId="316"/>
            <ac:spMk id="25" creationId="{9325F979-D3F9-4926-81B7-7ACCB31A501B}"/>
          </ac:spMkLst>
        </pc:spChg>
        <pc:grpChg chg="add del">
          <ac:chgData name="S Wilson-Andoh" userId="S::swilson-andoh@cts.odbst.org::5cff2ed3-317f-4527-82ff-a7d85f981f60" providerId="AD" clId="Web-{D1A741B1-BC4D-2F42-E6F8-7EF89002EECE}" dt="2024-09-19T20:39:02.801" v="25"/>
          <ac:grpSpMkLst>
            <pc:docMk/>
            <pc:sldMk cId="3675108831" sldId="316"/>
            <ac:grpSpMk id="14" creationId="{AA38E6D2-F0D9-4B69-ABEB-EB70412E8C74}"/>
          </ac:grpSpMkLst>
        </pc:grpChg>
        <pc:picChg chg="add del mod">
          <ac:chgData name="S Wilson-Andoh" userId="S::swilson-andoh@cts.odbst.org::5cff2ed3-317f-4527-82ff-a7d85f981f60" providerId="AD" clId="Web-{D1A741B1-BC4D-2F42-E6F8-7EF89002EECE}" dt="2024-09-19T20:39:03.848" v="26"/>
          <ac:picMkLst>
            <pc:docMk/>
            <pc:sldMk cId="3675108831" sldId="316"/>
            <ac:picMk id="3" creationId="{4A1F8208-CAF4-AB56-9C31-CB304C14D4E3}"/>
          </ac:picMkLst>
        </pc:picChg>
        <pc:picChg chg="add del">
          <ac:chgData name="S Wilson-Andoh" userId="S::swilson-andoh@cts.odbst.org::5cff2ed3-317f-4527-82ff-a7d85f981f60" providerId="AD" clId="Web-{D1A741B1-BC4D-2F42-E6F8-7EF89002EECE}" dt="2024-09-19T20:39:04.863" v="27"/>
          <ac:picMkLst>
            <pc:docMk/>
            <pc:sldMk cId="3675108831" sldId="316"/>
            <ac:picMk id="5" creationId="{E1CDA8F6-E4A5-E7E1-262F-0F9A2A731EA2}"/>
          </ac:picMkLst>
        </pc:picChg>
      </pc:sldChg>
    </pc:docChg>
  </pc:docChgLst>
  <pc:docChgLst>
    <pc:chgData name="M Nugent" userId="24c697fd-dfa2-418b-9703-fb88db3e8172" providerId="ADAL" clId="{907466C4-BDD5-44F8-8401-BFC103F41969}"/>
    <pc:docChg chg="custSel addSld delSld modSld">
      <pc:chgData name="M Nugent" userId="24c697fd-dfa2-418b-9703-fb88db3e8172" providerId="ADAL" clId="{907466C4-BDD5-44F8-8401-BFC103F41969}" dt="2024-09-26T18:56:26.083" v="32" actId="14100"/>
      <pc:docMkLst>
        <pc:docMk/>
      </pc:docMkLst>
      <pc:sldChg chg="modSp">
        <pc:chgData name="M Nugent" userId="24c697fd-dfa2-418b-9703-fb88db3e8172" providerId="ADAL" clId="{907466C4-BDD5-44F8-8401-BFC103F41969}" dt="2024-09-26T18:55:02.465" v="10" actId="20577"/>
        <pc:sldMkLst>
          <pc:docMk/>
          <pc:sldMk cId="266049196" sldId="282"/>
        </pc:sldMkLst>
        <pc:spChg chg="mod">
          <ac:chgData name="M Nugent" userId="24c697fd-dfa2-418b-9703-fb88db3e8172" providerId="ADAL" clId="{907466C4-BDD5-44F8-8401-BFC103F41969}" dt="2024-09-26T18:55:02.465" v="10" actId="20577"/>
          <ac:spMkLst>
            <pc:docMk/>
            <pc:sldMk cId="266049196" sldId="282"/>
            <ac:spMk id="2" creationId="{7C3104CE-3C5E-3994-8A06-598E5770E746}"/>
          </ac:spMkLst>
        </pc:spChg>
      </pc:sldChg>
      <pc:sldChg chg="del">
        <pc:chgData name="M Nugent" userId="24c697fd-dfa2-418b-9703-fb88db3e8172" providerId="ADAL" clId="{907466C4-BDD5-44F8-8401-BFC103F41969}" dt="2024-09-26T18:54:23.260" v="4" actId="47"/>
        <pc:sldMkLst>
          <pc:docMk/>
          <pc:sldMk cId="3343152678" sldId="295"/>
        </pc:sldMkLst>
      </pc:sldChg>
      <pc:sldChg chg="addSp delSp modSp mod">
        <pc:chgData name="M Nugent" userId="24c697fd-dfa2-418b-9703-fb88db3e8172" providerId="ADAL" clId="{907466C4-BDD5-44F8-8401-BFC103F41969}" dt="2024-09-26T18:56:26.083" v="32" actId="14100"/>
        <pc:sldMkLst>
          <pc:docMk/>
          <pc:sldMk cId="4098726488" sldId="307"/>
        </pc:sldMkLst>
        <pc:spChg chg="mod">
          <ac:chgData name="M Nugent" userId="24c697fd-dfa2-418b-9703-fb88db3e8172" providerId="ADAL" clId="{907466C4-BDD5-44F8-8401-BFC103F41969}" dt="2024-09-26T18:55:49.567" v="25" actId="20577"/>
          <ac:spMkLst>
            <pc:docMk/>
            <pc:sldMk cId="4098726488" sldId="307"/>
            <ac:spMk id="3" creationId="{9B6D07D4-0D4D-8860-4B15-7CA76C3874FF}"/>
          </ac:spMkLst>
        </pc:spChg>
        <pc:spChg chg="mod">
          <ac:chgData name="M Nugent" userId="24c697fd-dfa2-418b-9703-fb88db3e8172" providerId="ADAL" clId="{907466C4-BDD5-44F8-8401-BFC103F41969}" dt="2024-09-26T18:56:21.448" v="30"/>
          <ac:spMkLst>
            <pc:docMk/>
            <pc:sldMk cId="4098726488" sldId="307"/>
            <ac:spMk id="10" creationId="{60278724-49B9-9880-6851-3579DE326794}"/>
          </ac:spMkLst>
        </pc:spChg>
        <pc:grpChg chg="del">
          <ac:chgData name="M Nugent" userId="24c697fd-dfa2-418b-9703-fb88db3e8172" providerId="ADAL" clId="{907466C4-BDD5-44F8-8401-BFC103F41969}" dt="2024-09-26T18:56:20.514" v="29" actId="478"/>
          <ac:grpSpMkLst>
            <pc:docMk/>
            <pc:sldMk cId="4098726488" sldId="307"/>
            <ac:grpSpMk id="4" creationId="{2E1993F8-9BB4-5B36-1940-CF3CA0508316}"/>
          </ac:grpSpMkLst>
        </pc:grpChg>
        <pc:grpChg chg="add mod">
          <ac:chgData name="M Nugent" userId="24c697fd-dfa2-418b-9703-fb88db3e8172" providerId="ADAL" clId="{907466C4-BDD5-44F8-8401-BFC103F41969}" dt="2024-09-26T18:56:26.083" v="32" actId="14100"/>
          <ac:grpSpMkLst>
            <pc:docMk/>
            <pc:sldMk cId="4098726488" sldId="307"/>
            <ac:grpSpMk id="9" creationId="{EEEE9E88-78B5-3894-FCC9-C016D64131A1}"/>
          </ac:grpSpMkLst>
        </pc:grpChg>
        <pc:picChg chg="del">
          <ac:chgData name="M Nugent" userId="24c697fd-dfa2-418b-9703-fb88db3e8172" providerId="ADAL" clId="{907466C4-BDD5-44F8-8401-BFC103F41969}" dt="2024-09-26T18:55:51.738" v="26" actId="478"/>
          <ac:picMkLst>
            <pc:docMk/>
            <pc:sldMk cId="4098726488" sldId="307"/>
            <ac:picMk id="6" creationId="{7DE654E8-113E-F2C3-CC55-FE5FA28C1303}"/>
          </ac:picMkLst>
        </pc:picChg>
        <pc:picChg chg="add mod">
          <ac:chgData name="M Nugent" userId="24c697fd-dfa2-418b-9703-fb88db3e8172" providerId="ADAL" clId="{907466C4-BDD5-44F8-8401-BFC103F41969}" dt="2024-09-26T18:56:06.797" v="28" actId="1076"/>
          <ac:picMkLst>
            <pc:docMk/>
            <pc:sldMk cId="4098726488" sldId="307"/>
            <ac:picMk id="8" creationId="{1E93ACFE-9737-D050-78D5-E50D4338ED80}"/>
          </ac:picMkLst>
        </pc:picChg>
        <pc:picChg chg="mod">
          <ac:chgData name="M Nugent" userId="24c697fd-dfa2-418b-9703-fb88db3e8172" providerId="ADAL" clId="{907466C4-BDD5-44F8-8401-BFC103F41969}" dt="2024-09-26T18:56:21.448" v="30"/>
          <ac:picMkLst>
            <pc:docMk/>
            <pc:sldMk cId="4098726488" sldId="307"/>
            <ac:picMk id="11" creationId="{C79283E9-4794-0F9F-A1F8-6F6B1EF6112E}"/>
          </ac:picMkLst>
        </pc:picChg>
      </pc:sldChg>
      <pc:sldChg chg="del">
        <pc:chgData name="M Nugent" userId="24c697fd-dfa2-418b-9703-fb88db3e8172" providerId="ADAL" clId="{907466C4-BDD5-44F8-8401-BFC103F41969}" dt="2024-09-26T18:55:09.642" v="11" actId="47"/>
        <pc:sldMkLst>
          <pc:docMk/>
          <pc:sldMk cId="2674547075" sldId="314"/>
        </pc:sldMkLst>
      </pc:sldChg>
      <pc:sldChg chg="del">
        <pc:chgData name="M Nugent" userId="24c697fd-dfa2-418b-9703-fb88db3e8172" providerId="ADAL" clId="{907466C4-BDD5-44F8-8401-BFC103F41969}" dt="2024-09-26T18:55:14.150" v="12" actId="47"/>
        <pc:sldMkLst>
          <pc:docMk/>
          <pc:sldMk cId="3007812749" sldId="315"/>
        </pc:sldMkLst>
      </pc:sldChg>
      <pc:sldChg chg="modSp add mod">
        <pc:chgData name="M Nugent" userId="24c697fd-dfa2-418b-9703-fb88db3e8172" providerId="ADAL" clId="{907466C4-BDD5-44F8-8401-BFC103F41969}" dt="2024-09-26T18:54:20.042" v="3" actId="20577"/>
        <pc:sldMkLst>
          <pc:docMk/>
          <pc:sldMk cId="3931870563" sldId="316"/>
        </pc:sldMkLst>
        <pc:spChg chg="mod">
          <ac:chgData name="M Nugent" userId="24c697fd-dfa2-418b-9703-fb88db3e8172" providerId="ADAL" clId="{907466C4-BDD5-44F8-8401-BFC103F41969}" dt="2024-09-26T18:54:20.042" v="3" actId="20577"/>
          <ac:spMkLst>
            <pc:docMk/>
            <pc:sldMk cId="3931870563" sldId="316"/>
            <ac:spMk id="2" creationId="{B5E7F98A-535E-CDEA-1644-20532D40D709}"/>
          </ac:spMkLst>
        </pc:spChg>
      </pc:sldChg>
    </pc:docChg>
  </pc:docChgLst>
  <pc:docChgLst>
    <pc:chgData name="S Wilson-Andoh" userId="S::swilson-andoh@cts.odbst.org::5cff2ed3-317f-4527-82ff-a7d85f981f60" providerId="AD" clId="Web-{1CD446FB-5F52-60BC-84B5-3BE65CA0DD16}"/>
    <pc:docChg chg="modSld">
      <pc:chgData name="S Wilson-Andoh" userId="S::swilson-andoh@cts.odbst.org::5cff2ed3-317f-4527-82ff-a7d85f981f60" providerId="AD" clId="Web-{1CD446FB-5F52-60BC-84B5-3BE65CA0DD16}" dt="2024-10-24T22:37:43.888" v="6" actId="1076"/>
      <pc:docMkLst>
        <pc:docMk/>
      </pc:docMkLst>
      <pc:sldChg chg="addSp delSp modSp">
        <pc:chgData name="S Wilson-Andoh" userId="S::swilson-andoh@cts.odbst.org::5cff2ed3-317f-4527-82ff-a7d85f981f60" providerId="AD" clId="Web-{1CD446FB-5F52-60BC-84B5-3BE65CA0DD16}" dt="2024-10-24T22:37:43.888" v="6" actId="1076"/>
        <pc:sldMkLst>
          <pc:docMk/>
          <pc:sldMk cId="424071518" sldId="317"/>
        </pc:sldMkLst>
        <pc:picChg chg="add mod">
          <ac:chgData name="S Wilson-Andoh" userId="S::swilson-andoh@cts.odbst.org::5cff2ed3-317f-4527-82ff-a7d85f981f60" providerId="AD" clId="Web-{1CD446FB-5F52-60BC-84B5-3BE65CA0DD16}" dt="2024-10-24T22:37:43.888" v="6" actId="1076"/>
          <ac:picMkLst>
            <pc:docMk/>
            <pc:sldMk cId="424071518" sldId="317"/>
            <ac:picMk id="7" creationId="{9C318267-E153-246E-7E7E-786436143907}"/>
          </ac:picMkLst>
        </pc:picChg>
        <pc:picChg chg="del">
          <ac:chgData name="S Wilson-Andoh" userId="S::swilson-andoh@cts.odbst.org::5cff2ed3-317f-4527-82ff-a7d85f981f60" providerId="AD" clId="Web-{1CD446FB-5F52-60BC-84B5-3BE65CA0DD16}" dt="2024-10-24T22:37:21.043" v="3"/>
          <ac:picMkLst>
            <pc:docMk/>
            <pc:sldMk cId="424071518" sldId="317"/>
            <ac:picMk id="12" creationId="{FD52C398-BF35-49A1-5D97-C1B632585869}"/>
          </ac:picMkLst>
        </pc:picChg>
      </pc:sldChg>
      <pc:sldChg chg="addSp delSp modSp">
        <pc:chgData name="S Wilson-Andoh" userId="S::swilson-andoh@cts.odbst.org::5cff2ed3-317f-4527-82ff-a7d85f981f60" providerId="AD" clId="Web-{1CD446FB-5F52-60BC-84B5-3BE65CA0DD16}" dt="2024-10-24T22:36:46.542" v="2" actId="1076"/>
        <pc:sldMkLst>
          <pc:docMk/>
          <pc:sldMk cId="1269254556" sldId="318"/>
        </pc:sldMkLst>
        <pc:picChg chg="add mod">
          <ac:chgData name="S Wilson-Andoh" userId="S::swilson-andoh@cts.odbst.org::5cff2ed3-317f-4527-82ff-a7d85f981f60" providerId="AD" clId="Web-{1CD446FB-5F52-60BC-84B5-3BE65CA0DD16}" dt="2024-10-24T22:36:46.542" v="2" actId="1076"/>
          <ac:picMkLst>
            <pc:docMk/>
            <pc:sldMk cId="1269254556" sldId="318"/>
            <ac:picMk id="5" creationId="{CDAF1C9C-1AE3-5F64-91A3-95401BFC3F4D}"/>
          </ac:picMkLst>
        </pc:picChg>
        <pc:picChg chg="del">
          <ac:chgData name="S Wilson-Andoh" userId="S::swilson-andoh@cts.odbst.org::5cff2ed3-317f-4527-82ff-a7d85f981f60" providerId="AD" clId="Web-{1CD446FB-5F52-60BC-84B5-3BE65CA0DD16}" dt="2024-10-24T22:36:34.119" v="0"/>
          <ac:picMkLst>
            <pc:docMk/>
            <pc:sldMk cId="1269254556" sldId="318"/>
            <ac:picMk id="9" creationId="{CB6A4ED3-3D37-9E24-31C3-88592D72AB30}"/>
          </ac:picMkLst>
        </pc:picChg>
      </pc:sldChg>
    </pc:docChg>
  </pc:docChgLst>
  <pc:docChgLst>
    <pc:chgData name="M Nugent" userId="24c697fd-dfa2-418b-9703-fb88db3e8172" providerId="ADAL" clId="{29FA478D-6333-4799-86B9-CE914913AB52}"/>
    <pc:docChg chg="undo custSel modSld">
      <pc:chgData name="M Nugent" userId="24c697fd-dfa2-418b-9703-fb88db3e8172" providerId="ADAL" clId="{29FA478D-6333-4799-86B9-CE914913AB52}" dt="2024-11-22T09:07:31.229" v="82" actId="26606"/>
      <pc:docMkLst>
        <pc:docMk/>
      </pc:docMkLst>
      <pc:sldChg chg="modSp mod">
        <pc:chgData name="M Nugent" userId="24c697fd-dfa2-418b-9703-fb88db3e8172" providerId="ADAL" clId="{29FA478D-6333-4799-86B9-CE914913AB52}" dt="2024-11-22T09:04:09.819" v="10" actId="5793"/>
        <pc:sldMkLst>
          <pc:docMk/>
          <pc:sldMk cId="4120557857" sldId="258"/>
        </pc:sldMkLst>
        <pc:spChg chg="mod">
          <ac:chgData name="M Nugent" userId="24c697fd-dfa2-418b-9703-fb88db3e8172" providerId="ADAL" clId="{29FA478D-6333-4799-86B9-CE914913AB52}" dt="2024-11-22T09:04:09.819" v="10" actId="5793"/>
          <ac:spMkLst>
            <pc:docMk/>
            <pc:sldMk cId="4120557857" sldId="258"/>
            <ac:spMk id="2" creationId="{1568E1BE-0851-4257-816C-1251C8673BC6}"/>
          </ac:spMkLst>
        </pc:spChg>
      </pc:sldChg>
      <pc:sldChg chg="modSp">
        <pc:chgData name="M Nugent" userId="24c697fd-dfa2-418b-9703-fb88db3e8172" providerId="ADAL" clId="{29FA478D-6333-4799-86B9-CE914913AB52}" dt="2024-11-22T09:06:23.009" v="52" actId="20577"/>
        <pc:sldMkLst>
          <pc:docMk/>
          <pc:sldMk cId="266049196" sldId="282"/>
        </pc:sldMkLst>
        <pc:spChg chg="mod">
          <ac:chgData name="M Nugent" userId="24c697fd-dfa2-418b-9703-fb88db3e8172" providerId="ADAL" clId="{29FA478D-6333-4799-86B9-CE914913AB52}" dt="2024-11-22T09:06:23.009" v="52" actId="20577"/>
          <ac:spMkLst>
            <pc:docMk/>
            <pc:sldMk cId="266049196" sldId="282"/>
            <ac:spMk id="2" creationId="{7C3104CE-3C5E-3994-8A06-598E5770E746}"/>
          </ac:spMkLst>
        </pc:spChg>
      </pc:sldChg>
      <pc:sldChg chg="addSp delSp modSp mod">
        <pc:chgData name="M Nugent" userId="24c697fd-dfa2-418b-9703-fb88db3e8172" providerId="ADAL" clId="{29FA478D-6333-4799-86B9-CE914913AB52}" dt="2024-11-22T09:04:41.145" v="40"/>
        <pc:sldMkLst>
          <pc:docMk/>
          <pc:sldMk cId="424071518" sldId="317"/>
        </pc:sldMkLst>
        <pc:spChg chg="mod">
          <ac:chgData name="M Nugent" userId="24c697fd-dfa2-418b-9703-fb88db3e8172" providerId="ADAL" clId="{29FA478D-6333-4799-86B9-CE914913AB52}" dt="2024-11-22T09:04:20.566" v="36" actId="20577"/>
          <ac:spMkLst>
            <pc:docMk/>
            <pc:sldMk cId="424071518" sldId="317"/>
            <ac:spMk id="3" creationId="{9B6D07D4-0D4D-8860-4B15-7CA76C3874FF}"/>
          </ac:spMkLst>
        </pc:spChg>
        <pc:spChg chg="mod">
          <ac:chgData name="M Nugent" userId="24c697fd-dfa2-418b-9703-fb88db3e8172" providerId="ADAL" clId="{29FA478D-6333-4799-86B9-CE914913AB52}" dt="2024-11-22T09:04:32.364" v="38"/>
          <ac:spMkLst>
            <pc:docMk/>
            <pc:sldMk cId="424071518" sldId="317"/>
            <ac:spMk id="9" creationId="{0EF9BDB3-C90C-68D0-0EFA-EB45D987798F}"/>
          </ac:spMkLst>
        </pc:spChg>
        <pc:grpChg chg="del">
          <ac:chgData name="M Nugent" userId="24c697fd-dfa2-418b-9703-fb88db3e8172" providerId="ADAL" clId="{29FA478D-6333-4799-86B9-CE914913AB52}" dt="2024-11-22T09:04:31.761" v="37" actId="478"/>
          <ac:grpSpMkLst>
            <pc:docMk/>
            <pc:sldMk cId="424071518" sldId="317"/>
            <ac:grpSpMk id="4" creationId="{6A3BE2C9-E011-6035-42B7-AF221C545CC8}"/>
          </ac:grpSpMkLst>
        </pc:grpChg>
        <pc:grpChg chg="add mod">
          <ac:chgData name="M Nugent" userId="24c697fd-dfa2-418b-9703-fb88db3e8172" providerId="ADAL" clId="{29FA478D-6333-4799-86B9-CE914913AB52}" dt="2024-11-22T09:04:32.364" v="38"/>
          <ac:grpSpMkLst>
            <pc:docMk/>
            <pc:sldMk cId="424071518" sldId="317"/>
            <ac:grpSpMk id="8" creationId="{6FDC6388-52DA-EF3C-3DF4-E051668C8690}"/>
          </ac:grpSpMkLst>
        </pc:grpChg>
        <pc:picChg chg="del">
          <ac:chgData name="M Nugent" userId="24c697fd-dfa2-418b-9703-fb88db3e8172" providerId="ADAL" clId="{29FA478D-6333-4799-86B9-CE914913AB52}" dt="2024-11-22T09:04:34.197" v="39" actId="478"/>
          <ac:picMkLst>
            <pc:docMk/>
            <pc:sldMk cId="424071518" sldId="317"/>
            <ac:picMk id="7" creationId="{9C318267-E153-246E-7E7E-786436143907}"/>
          </ac:picMkLst>
        </pc:picChg>
        <pc:picChg chg="mod">
          <ac:chgData name="M Nugent" userId="24c697fd-dfa2-418b-9703-fb88db3e8172" providerId="ADAL" clId="{29FA478D-6333-4799-86B9-CE914913AB52}" dt="2024-11-22T09:04:32.364" v="38"/>
          <ac:picMkLst>
            <pc:docMk/>
            <pc:sldMk cId="424071518" sldId="317"/>
            <ac:picMk id="10" creationId="{8D8B919B-C799-A4B3-4C42-8FA9BA93B76F}"/>
          </ac:picMkLst>
        </pc:picChg>
        <pc:picChg chg="add mod">
          <ac:chgData name="M Nugent" userId="24c697fd-dfa2-418b-9703-fb88db3e8172" providerId="ADAL" clId="{29FA478D-6333-4799-86B9-CE914913AB52}" dt="2024-11-22T09:04:41.145" v="40"/>
          <ac:picMkLst>
            <pc:docMk/>
            <pc:sldMk cId="424071518" sldId="317"/>
            <ac:picMk id="11" creationId="{346038A0-B929-A302-4CF2-7F34F0FF887A}"/>
          </ac:picMkLst>
        </pc:picChg>
      </pc:sldChg>
      <pc:sldChg chg="addSp delSp modSp mod setBg">
        <pc:chgData name="M Nugent" userId="24c697fd-dfa2-418b-9703-fb88db3e8172" providerId="ADAL" clId="{29FA478D-6333-4799-86B9-CE914913AB52}" dt="2024-11-22T09:07:31.229" v="82" actId="26606"/>
        <pc:sldMkLst>
          <pc:docMk/>
          <pc:sldMk cId="441370442" sldId="321"/>
        </pc:sldMkLst>
        <pc:spChg chg="mod">
          <ac:chgData name="M Nugent" userId="24c697fd-dfa2-418b-9703-fb88db3e8172" providerId="ADAL" clId="{29FA478D-6333-4799-86B9-CE914913AB52}" dt="2024-11-22T09:07:31.229" v="82" actId="26606"/>
          <ac:spMkLst>
            <pc:docMk/>
            <pc:sldMk cId="441370442" sldId="321"/>
            <ac:spMk id="2" creationId="{E1E57243-4381-2961-A0E2-303A18C11D11}"/>
          </ac:spMkLst>
        </pc:spChg>
        <pc:spChg chg="mod">
          <ac:chgData name="M Nugent" userId="24c697fd-dfa2-418b-9703-fb88db3e8172" providerId="ADAL" clId="{29FA478D-6333-4799-86B9-CE914913AB52}" dt="2024-11-22T09:07:31.229" v="82" actId="26606"/>
          <ac:spMkLst>
            <pc:docMk/>
            <pc:sldMk cId="441370442" sldId="321"/>
            <ac:spMk id="3" creationId="{F7076512-F790-969D-4139-8CD9DF0D8C6E}"/>
          </ac:spMkLst>
        </pc:spChg>
        <pc:spChg chg="mod">
          <ac:chgData name="M Nugent" userId="24c697fd-dfa2-418b-9703-fb88db3e8172" providerId="ADAL" clId="{29FA478D-6333-4799-86B9-CE914913AB52}" dt="2024-11-22T09:07:21.705" v="77"/>
          <ac:spMkLst>
            <pc:docMk/>
            <pc:sldMk cId="441370442" sldId="321"/>
            <ac:spMk id="7" creationId="{6A0E73DC-2E19-30E3-49F6-EA8D282ED336}"/>
          </ac:spMkLst>
        </pc:spChg>
        <pc:spChg chg="add del">
          <ac:chgData name="M Nugent" userId="24c697fd-dfa2-418b-9703-fb88db3e8172" providerId="ADAL" clId="{29FA478D-6333-4799-86B9-CE914913AB52}" dt="2024-11-22T09:07:31.229" v="82" actId="26606"/>
          <ac:spMkLst>
            <pc:docMk/>
            <pc:sldMk cId="441370442" sldId="321"/>
            <ac:spMk id="16" creationId="{E49288AD-D11A-4266-8BB3-E211F323DAB4}"/>
          </ac:spMkLst>
        </pc:spChg>
        <pc:spChg chg="add del">
          <ac:chgData name="M Nugent" userId="24c697fd-dfa2-418b-9703-fb88db3e8172" providerId="ADAL" clId="{29FA478D-6333-4799-86B9-CE914913AB52}" dt="2024-11-22T09:07:31.229" v="82" actId="26606"/>
          <ac:spMkLst>
            <pc:docMk/>
            <pc:sldMk cId="441370442" sldId="321"/>
            <ac:spMk id="18" creationId="{C0E4D29A-83E9-4D0F-86E9-01C9195201E7}"/>
          </ac:spMkLst>
        </pc:spChg>
        <pc:spChg chg="add del">
          <ac:chgData name="M Nugent" userId="24c697fd-dfa2-418b-9703-fb88db3e8172" providerId="ADAL" clId="{29FA478D-6333-4799-86B9-CE914913AB52}" dt="2024-11-22T09:07:31.229" v="82" actId="26606"/>
          <ac:spMkLst>
            <pc:docMk/>
            <pc:sldMk cId="441370442" sldId="321"/>
            <ac:spMk id="20" creationId="{E43E0B79-4B12-4782-98BF-44A13D90D8C7}"/>
          </ac:spMkLst>
        </pc:spChg>
        <pc:spChg chg="add del">
          <ac:chgData name="M Nugent" userId="24c697fd-dfa2-418b-9703-fb88db3e8172" providerId="ADAL" clId="{29FA478D-6333-4799-86B9-CE914913AB52}" dt="2024-11-22T09:07:31.229" v="82" actId="26606"/>
          <ac:spMkLst>
            <pc:docMk/>
            <pc:sldMk cId="441370442" sldId="321"/>
            <ac:spMk id="22" creationId="{6842FF32-545B-47DA-BB98-97B2BD11C098}"/>
          </ac:spMkLst>
        </pc:spChg>
        <pc:spChg chg="add del">
          <ac:chgData name="M Nugent" userId="24c697fd-dfa2-418b-9703-fb88db3e8172" providerId="ADAL" clId="{29FA478D-6333-4799-86B9-CE914913AB52}" dt="2024-11-22T09:07:31.229" v="82" actId="26606"/>
          <ac:spMkLst>
            <pc:docMk/>
            <pc:sldMk cId="441370442" sldId="321"/>
            <ac:spMk id="29" creationId="{919C3ADA-E004-4536-94D9-3A1735A950DA}"/>
          </ac:spMkLst>
        </pc:spChg>
        <pc:spChg chg="add del">
          <ac:chgData name="M Nugent" userId="24c697fd-dfa2-418b-9703-fb88db3e8172" providerId="ADAL" clId="{29FA478D-6333-4799-86B9-CE914913AB52}" dt="2024-11-22T09:07:31.229" v="82" actId="26606"/>
          <ac:spMkLst>
            <pc:docMk/>
            <pc:sldMk cId="441370442" sldId="321"/>
            <ac:spMk id="31" creationId="{87A32338-FEB2-4092-A59A-245A0A6DF3F8}"/>
          </ac:spMkLst>
        </pc:spChg>
        <pc:spChg chg="add del">
          <ac:chgData name="M Nugent" userId="24c697fd-dfa2-418b-9703-fb88db3e8172" providerId="ADAL" clId="{29FA478D-6333-4799-86B9-CE914913AB52}" dt="2024-11-22T09:07:31.229" v="82" actId="26606"/>
          <ac:spMkLst>
            <pc:docMk/>
            <pc:sldMk cId="441370442" sldId="321"/>
            <ac:spMk id="33" creationId="{081A3F48-D255-43F6-9653-5A7544E9F3A4}"/>
          </ac:spMkLst>
        </pc:spChg>
        <pc:grpChg chg="add mod">
          <ac:chgData name="M Nugent" userId="24c697fd-dfa2-418b-9703-fb88db3e8172" providerId="ADAL" clId="{29FA478D-6333-4799-86B9-CE914913AB52}" dt="2024-11-22T09:07:31.229" v="82" actId="26606"/>
          <ac:grpSpMkLst>
            <pc:docMk/>
            <pc:sldMk cId="441370442" sldId="321"/>
            <ac:grpSpMk id="6" creationId="{5E8ACADD-0DAA-B656-31D4-D7DEE094C014}"/>
          </ac:grpSpMkLst>
        </pc:grpChg>
        <pc:grpChg chg="del">
          <ac:chgData name="M Nugent" userId="24c697fd-dfa2-418b-9703-fb88db3e8172" providerId="ADAL" clId="{29FA478D-6333-4799-86B9-CE914913AB52}" dt="2024-11-22T09:07:21.213" v="76" actId="478"/>
          <ac:grpSpMkLst>
            <pc:docMk/>
            <pc:sldMk cId="441370442" sldId="321"/>
            <ac:grpSpMk id="8" creationId="{A758308F-00BA-E0AE-9EB0-C7978A73F534}"/>
          </ac:grpSpMkLst>
        </pc:grpChg>
        <pc:grpChg chg="add del">
          <ac:chgData name="M Nugent" userId="24c697fd-dfa2-418b-9703-fb88db3e8172" providerId="ADAL" clId="{29FA478D-6333-4799-86B9-CE914913AB52}" dt="2024-11-22T09:07:31.229" v="82" actId="26606"/>
          <ac:grpSpMkLst>
            <pc:docMk/>
            <pc:sldMk cId="441370442" sldId="321"/>
            <ac:grpSpMk id="24" creationId="{0796A55D-EF9B-4602-A21C-F679FD498925}"/>
          </ac:grpSpMkLst>
        </pc:grpChg>
        <pc:picChg chg="add mod">
          <ac:chgData name="M Nugent" userId="24c697fd-dfa2-418b-9703-fb88db3e8172" providerId="ADAL" clId="{29FA478D-6333-4799-86B9-CE914913AB52}" dt="2024-11-22T09:07:31.229" v="82" actId="26606"/>
          <ac:picMkLst>
            <pc:docMk/>
            <pc:sldMk cId="441370442" sldId="321"/>
            <ac:picMk id="5" creationId="{62DA654A-47B8-2409-357D-F751E91C700B}"/>
          </ac:picMkLst>
        </pc:picChg>
        <pc:picChg chg="mod">
          <ac:chgData name="M Nugent" userId="24c697fd-dfa2-418b-9703-fb88db3e8172" providerId="ADAL" clId="{29FA478D-6333-4799-86B9-CE914913AB52}" dt="2024-11-22T09:07:21.705" v="77"/>
          <ac:picMkLst>
            <pc:docMk/>
            <pc:sldMk cId="441370442" sldId="321"/>
            <ac:picMk id="11" creationId="{0E81FE2E-0D45-951D-CDC0-1D393D6FB9EB}"/>
          </ac:picMkLst>
        </pc:picChg>
        <pc:picChg chg="del">
          <ac:chgData name="M Nugent" userId="24c697fd-dfa2-418b-9703-fb88db3e8172" providerId="ADAL" clId="{29FA478D-6333-4799-86B9-CE914913AB52}" dt="2024-11-22T09:06:54.986" v="72" actId="478"/>
          <ac:picMkLst>
            <pc:docMk/>
            <pc:sldMk cId="441370442" sldId="321"/>
            <ac:picMk id="12" creationId="{E8A6A594-D27E-B945-A105-D551AAB1F7D7}"/>
          </ac:picMkLst>
        </pc:picChg>
        <pc:cxnChg chg="add del">
          <ac:chgData name="M Nugent" userId="24c697fd-dfa2-418b-9703-fb88db3e8172" providerId="ADAL" clId="{29FA478D-6333-4799-86B9-CE914913AB52}" dt="2024-11-22T09:07:31.229" v="82" actId="26606"/>
          <ac:cxnSpMkLst>
            <pc:docMk/>
            <pc:sldMk cId="441370442" sldId="321"/>
            <ac:cxnSpMk id="35" creationId="{A0CD2156-2E19-40DE-A151-03AD7F6D53E0}"/>
          </ac:cxnSpMkLst>
        </pc:cxnChg>
        <pc:cxnChg chg="add del">
          <ac:chgData name="M Nugent" userId="24c697fd-dfa2-418b-9703-fb88db3e8172" providerId="ADAL" clId="{29FA478D-6333-4799-86B9-CE914913AB52}" dt="2024-11-22T09:07:31.229" v="82" actId="26606"/>
          <ac:cxnSpMkLst>
            <pc:docMk/>
            <pc:sldMk cId="441370442" sldId="321"/>
            <ac:cxnSpMk id="37" creationId="{043CA899-E4A5-4CDE-A498-2DC64723E1E2}"/>
          </ac:cxnSpMkLst>
        </pc:cxnChg>
        <pc:cxnChg chg="add del">
          <ac:chgData name="M Nugent" userId="24c697fd-dfa2-418b-9703-fb88db3e8172" providerId="ADAL" clId="{29FA478D-6333-4799-86B9-CE914913AB52}" dt="2024-11-22T09:07:31.229" v="82" actId="26606"/>
          <ac:cxnSpMkLst>
            <pc:docMk/>
            <pc:sldMk cId="441370442" sldId="321"/>
            <ac:cxnSpMk id="39" creationId="{972BE76F-AAB8-4434-9AA7-BE2D2D839D92}"/>
          </ac:cxnSpMkLst>
        </pc:cxnChg>
      </pc:sldChg>
    </pc:docChg>
  </pc:docChgLst>
  <pc:docChgLst>
    <pc:chgData name="M Nugent" userId="24c697fd-dfa2-418b-9703-fb88db3e8172" providerId="ADAL" clId="{F613DFDB-76D3-468C-B333-9BAA186914E5}"/>
    <pc:docChg chg="undo custSel modSld">
      <pc:chgData name="M Nugent" userId="24c697fd-dfa2-418b-9703-fb88db3e8172" providerId="ADAL" clId="{F613DFDB-76D3-468C-B333-9BAA186914E5}" dt="2024-09-19T17:28:42.480" v="57" actId="1076"/>
      <pc:docMkLst>
        <pc:docMk/>
      </pc:docMkLst>
      <pc:sldChg chg="modSp mod">
        <pc:chgData name="M Nugent" userId="24c697fd-dfa2-418b-9703-fb88db3e8172" providerId="ADAL" clId="{F613DFDB-76D3-468C-B333-9BAA186914E5}" dt="2024-09-19T17:26:22.432" v="9" actId="20577"/>
        <pc:sldMkLst>
          <pc:docMk/>
          <pc:sldMk cId="4120557857" sldId="258"/>
        </pc:sldMkLst>
        <pc:spChg chg="mod">
          <ac:chgData name="M Nugent" userId="24c697fd-dfa2-418b-9703-fb88db3e8172" providerId="ADAL" clId="{F613DFDB-76D3-468C-B333-9BAA186914E5}" dt="2024-09-19T17:26:22.432" v="9" actId="20577"/>
          <ac:spMkLst>
            <pc:docMk/>
            <pc:sldMk cId="4120557857" sldId="258"/>
            <ac:spMk id="2" creationId="{1568E1BE-0851-4257-816C-1251C8673BC6}"/>
          </ac:spMkLst>
        </pc:spChg>
      </pc:sldChg>
      <pc:sldChg chg="addSp delSp modSp mod">
        <pc:chgData name="M Nugent" userId="24c697fd-dfa2-418b-9703-fb88db3e8172" providerId="ADAL" clId="{F613DFDB-76D3-468C-B333-9BAA186914E5}" dt="2024-09-19T17:26:58.740" v="37" actId="20577"/>
        <pc:sldMkLst>
          <pc:docMk/>
          <pc:sldMk cId="3343152678" sldId="295"/>
        </pc:sldMkLst>
        <pc:spChg chg="mod">
          <ac:chgData name="M Nugent" userId="24c697fd-dfa2-418b-9703-fb88db3e8172" providerId="ADAL" clId="{F613DFDB-76D3-468C-B333-9BAA186914E5}" dt="2024-09-19T17:26:58.740" v="37" actId="20577"/>
          <ac:spMkLst>
            <pc:docMk/>
            <pc:sldMk cId="3343152678" sldId="295"/>
            <ac:spMk id="5" creationId="{7C0B6E83-F484-9B77-12B2-822CFB858363}"/>
          </ac:spMkLst>
        </pc:spChg>
        <pc:picChg chg="add mod">
          <ac:chgData name="M Nugent" userId="24c697fd-dfa2-418b-9703-fb88db3e8172" providerId="ADAL" clId="{F613DFDB-76D3-468C-B333-9BAA186914E5}" dt="2024-09-19T17:26:39.779" v="11"/>
          <ac:picMkLst>
            <pc:docMk/>
            <pc:sldMk cId="3343152678" sldId="295"/>
            <ac:picMk id="3" creationId="{B8B2D207-E186-A537-3D90-FF08DE39E3DD}"/>
          </ac:picMkLst>
        </pc:picChg>
        <pc:picChg chg="del">
          <ac:chgData name="M Nugent" userId="24c697fd-dfa2-418b-9703-fb88db3e8172" providerId="ADAL" clId="{F613DFDB-76D3-468C-B333-9BAA186914E5}" dt="2024-09-19T17:26:37.614" v="10" actId="478"/>
          <ac:picMkLst>
            <pc:docMk/>
            <pc:sldMk cId="3343152678" sldId="295"/>
            <ac:picMk id="4" creationId="{00328179-BEEA-A16E-B6D5-0FC359F8D45A}"/>
          </ac:picMkLst>
        </pc:picChg>
      </pc:sldChg>
      <pc:sldChg chg="addSp delSp modSp mod">
        <pc:chgData name="M Nugent" userId="24c697fd-dfa2-418b-9703-fb88db3e8172" providerId="ADAL" clId="{F613DFDB-76D3-468C-B333-9BAA186914E5}" dt="2024-09-19T17:28:42.480" v="57" actId="1076"/>
        <pc:sldMkLst>
          <pc:docMk/>
          <pc:sldMk cId="4098726488" sldId="307"/>
        </pc:sldMkLst>
        <pc:spChg chg="mod">
          <ac:chgData name="M Nugent" userId="24c697fd-dfa2-418b-9703-fb88db3e8172" providerId="ADAL" clId="{F613DFDB-76D3-468C-B333-9BAA186914E5}" dt="2024-09-19T17:28:42.480" v="57" actId="1076"/>
          <ac:spMkLst>
            <pc:docMk/>
            <pc:sldMk cId="4098726488" sldId="307"/>
            <ac:spMk id="2" creationId="{B5E7F98A-535E-CDEA-1644-20532D40D709}"/>
          </ac:spMkLst>
        </pc:spChg>
        <pc:spChg chg="mod">
          <ac:chgData name="M Nugent" userId="24c697fd-dfa2-418b-9703-fb88db3e8172" providerId="ADAL" clId="{F613DFDB-76D3-468C-B333-9BAA186914E5}" dt="2024-09-19T17:28:08.782" v="51" actId="20577"/>
          <ac:spMkLst>
            <pc:docMk/>
            <pc:sldMk cId="4098726488" sldId="307"/>
            <ac:spMk id="3" creationId="{9B6D07D4-0D4D-8860-4B15-7CA76C3874FF}"/>
          </ac:spMkLst>
        </pc:spChg>
        <pc:picChg chg="del">
          <ac:chgData name="M Nugent" userId="24c697fd-dfa2-418b-9703-fb88db3e8172" providerId="ADAL" clId="{F613DFDB-76D3-468C-B333-9BAA186914E5}" dt="2024-09-19T17:28:11.317" v="52" actId="478"/>
          <ac:picMkLst>
            <pc:docMk/>
            <pc:sldMk cId="4098726488" sldId="307"/>
            <ac:picMk id="5" creationId="{FDF8E124-2A05-9815-ACB8-EFCD6B431BB7}"/>
          </ac:picMkLst>
        </pc:picChg>
        <pc:picChg chg="add mod">
          <ac:chgData name="M Nugent" userId="24c697fd-dfa2-418b-9703-fb88db3e8172" providerId="ADAL" clId="{F613DFDB-76D3-468C-B333-9BAA186914E5}" dt="2024-09-19T17:28:37.166" v="56" actId="14100"/>
          <ac:picMkLst>
            <pc:docMk/>
            <pc:sldMk cId="4098726488" sldId="307"/>
            <ac:picMk id="6" creationId="{7DE654E8-113E-F2C3-CC55-FE5FA28C1303}"/>
          </ac:picMkLst>
        </pc:picChg>
      </pc:sldChg>
    </pc:docChg>
  </pc:docChgLst>
  <pc:docChgLst>
    <pc:chgData clId="Web-{1CD446FB-5F52-60BC-84B5-3BE65CA0DD16}"/>
    <pc:docChg chg="modSld">
      <pc:chgData name="" userId="" providerId="" clId="Web-{1CD446FB-5F52-60BC-84B5-3BE65CA0DD16}" dt="2024-10-24T22:36:23.869" v="1" actId="20577"/>
      <pc:docMkLst>
        <pc:docMk/>
      </pc:docMkLst>
      <pc:sldChg chg="modSp">
        <pc:chgData name="" userId="" providerId="" clId="Web-{1CD446FB-5F52-60BC-84B5-3BE65CA0DD16}" dt="2024-10-24T22:36:23.869" v="1" actId="20577"/>
        <pc:sldMkLst>
          <pc:docMk/>
          <pc:sldMk cId="4120557857" sldId="258"/>
        </pc:sldMkLst>
        <pc:spChg chg="mod">
          <ac:chgData name="" userId="" providerId="" clId="Web-{1CD446FB-5F52-60BC-84B5-3BE65CA0DD16}" dt="2024-10-24T22:36:23.869" v="1" actId="20577"/>
          <ac:spMkLst>
            <pc:docMk/>
            <pc:sldMk cId="4120557857" sldId="258"/>
            <ac:spMk id="2" creationId="{1568E1BE-0851-4257-816C-1251C8673BC6}"/>
          </ac:spMkLst>
        </pc:spChg>
      </pc:sldChg>
    </pc:docChg>
  </pc:docChgLst>
  <pc:docChgLst>
    <pc:chgData name="M Nugent" userId="24c697fd-dfa2-418b-9703-fb88db3e8172" providerId="ADAL" clId="{45F9E3A2-C97D-4408-9480-3096295F452F}"/>
    <pc:docChg chg="modSld">
      <pc:chgData name="M Nugent" userId="24c697fd-dfa2-418b-9703-fb88db3e8172" providerId="ADAL" clId="{45F9E3A2-C97D-4408-9480-3096295F452F}" dt="2024-09-20T09:26:54.478" v="58" actId="14100"/>
      <pc:docMkLst>
        <pc:docMk/>
      </pc:docMkLst>
      <pc:sldChg chg="addSp modSp modAnim">
        <pc:chgData name="M Nugent" userId="24c697fd-dfa2-418b-9703-fb88db3e8172" providerId="ADAL" clId="{45F9E3A2-C97D-4408-9480-3096295F452F}" dt="2024-09-20T09:25:33.352" v="39"/>
        <pc:sldMkLst>
          <pc:docMk/>
          <pc:sldMk cId="2674547075" sldId="314"/>
        </pc:sldMkLst>
        <pc:picChg chg="add mod">
          <ac:chgData name="M Nugent" userId="24c697fd-dfa2-418b-9703-fb88db3e8172" providerId="ADAL" clId="{45F9E3A2-C97D-4408-9480-3096295F452F}" dt="2024-09-20T09:05:50.540" v="14" actId="1076"/>
          <ac:picMkLst>
            <pc:docMk/>
            <pc:sldMk cId="2674547075" sldId="314"/>
            <ac:picMk id="2" creationId="{1152EFBC-3472-B79E-8ADF-5F030A729BA1}"/>
          </ac:picMkLst>
        </pc:picChg>
        <pc:picChg chg="mod">
          <ac:chgData name="M Nugent" userId="24c697fd-dfa2-418b-9703-fb88db3e8172" providerId="ADAL" clId="{45F9E3A2-C97D-4408-9480-3096295F452F}" dt="2024-09-20T09:07:03.863" v="28" actId="1076"/>
          <ac:picMkLst>
            <pc:docMk/>
            <pc:sldMk cId="2674547075" sldId="314"/>
            <ac:picMk id="1026" creationId="{28A4A9C2-A26E-E413-9FAA-B828627837AA}"/>
          </ac:picMkLst>
        </pc:picChg>
        <pc:picChg chg="add mod">
          <ac:chgData name="M Nugent" userId="24c697fd-dfa2-418b-9703-fb88db3e8172" providerId="ADAL" clId="{45F9E3A2-C97D-4408-9480-3096295F452F}" dt="2024-09-20T09:25:21.463" v="35" actId="1076"/>
          <ac:picMkLst>
            <pc:docMk/>
            <pc:sldMk cId="2674547075" sldId="314"/>
            <ac:picMk id="1028" creationId="{BE3737AA-3601-8BA6-1349-014B3A3A7110}"/>
          </ac:picMkLst>
        </pc:picChg>
        <pc:picChg chg="add mod">
          <ac:chgData name="M Nugent" userId="24c697fd-dfa2-418b-9703-fb88db3e8172" providerId="ADAL" clId="{45F9E3A2-C97D-4408-9480-3096295F452F}" dt="2024-09-20T09:25:13.066" v="32" actId="208"/>
          <ac:picMkLst>
            <pc:docMk/>
            <pc:sldMk cId="2674547075" sldId="314"/>
            <ac:picMk id="1030" creationId="{313BFD08-7A9B-8169-D47E-6A3D6BDAE522}"/>
          </ac:picMkLst>
        </pc:picChg>
        <pc:picChg chg="add mod">
          <ac:chgData name="M Nugent" userId="24c697fd-dfa2-418b-9703-fb88db3e8172" providerId="ADAL" clId="{45F9E3A2-C97D-4408-9480-3096295F452F}" dt="2024-09-20T09:25:19.786" v="34" actId="208"/>
          <ac:picMkLst>
            <pc:docMk/>
            <pc:sldMk cId="2674547075" sldId="314"/>
            <ac:picMk id="1032" creationId="{D4995C7D-52D0-8CF9-773C-783E9DC0BAEF}"/>
          </ac:picMkLst>
        </pc:picChg>
      </pc:sldChg>
      <pc:sldChg chg="addSp modSp">
        <pc:chgData name="M Nugent" userId="24c697fd-dfa2-418b-9703-fb88db3e8172" providerId="ADAL" clId="{45F9E3A2-C97D-4408-9480-3096295F452F}" dt="2024-09-20T09:26:54.478" v="58" actId="14100"/>
        <pc:sldMkLst>
          <pc:docMk/>
          <pc:sldMk cId="3007812749" sldId="315"/>
        </pc:sldMkLst>
        <pc:picChg chg="add mod">
          <ac:chgData name="M Nugent" userId="24c697fd-dfa2-418b-9703-fb88db3e8172" providerId="ADAL" clId="{45F9E3A2-C97D-4408-9480-3096295F452F}" dt="2024-09-20T09:26:50.457" v="55" actId="208"/>
          <ac:picMkLst>
            <pc:docMk/>
            <pc:sldMk cId="3007812749" sldId="315"/>
            <ac:picMk id="2050" creationId="{F90B367E-BC5B-76DA-BF8D-DB0D93606A42}"/>
          </ac:picMkLst>
        </pc:picChg>
        <pc:picChg chg="add mod">
          <ac:chgData name="M Nugent" userId="24c697fd-dfa2-418b-9703-fb88db3e8172" providerId="ADAL" clId="{45F9E3A2-C97D-4408-9480-3096295F452F}" dt="2024-09-20T09:26:54.478" v="58" actId="14100"/>
          <ac:picMkLst>
            <pc:docMk/>
            <pc:sldMk cId="3007812749" sldId="315"/>
            <ac:picMk id="2052" creationId="{6F0AECFF-012D-B777-5765-776ACCF58170}"/>
          </ac:picMkLst>
        </pc:picChg>
      </pc:sldChg>
    </pc:docChg>
  </pc:docChgLst>
  <pc:docChgLst>
    <pc:chgData name="M Nugent" userId="24c697fd-dfa2-418b-9703-fb88db3e8172" providerId="ADAL" clId="{A3C94DED-CF74-48FF-9E00-5F5165B25660}"/>
    <pc:docChg chg="delSld">
      <pc:chgData name="M Nugent" userId="24c697fd-dfa2-418b-9703-fb88db3e8172" providerId="ADAL" clId="{A3C94DED-CF74-48FF-9E00-5F5165B25660}" dt="2024-11-07T18:17:27.491" v="1" actId="47"/>
      <pc:docMkLst>
        <pc:docMk/>
      </pc:docMkLst>
      <pc:sldChg chg="del">
        <pc:chgData name="M Nugent" userId="24c697fd-dfa2-418b-9703-fb88db3e8172" providerId="ADAL" clId="{A3C94DED-CF74-48FF-9E00-5F5165B25660}" dt="2024-11-07T18:17:23.916" v="0" actId="47"/>
        <pc:sldMkLst>
          <pc:docMk/>
          <pc:sldMk cId="2940109092" sldId="287"/>
        </pc:sldMkLst>
      </pc:sldChg>
      <pc:sldChg chg="del">
        <pc:chgData name="M Nugent" userId="24c697fd-dfa2-418b-9703-fb88db3e8172" providerId="ADAL" clId="{A3C94DED-CF74-48FF-9E00-5F5165B25660}" dt="2024-11-07T18:17:27.491" v="1" actId="47"/>
        <pc:sldMkLst>
          <pc:docMk/>
          <pc:sldMk cId="4154520701" sldId="320"/>
        </pc:sldMkLst>
      </pc:sldChg>
    </pc:docChg>
  </pc:docChgLst>
  <pc:docChgLst>
    <pc:chgData name="M Nugent" userId="24c697fd-dfa2-418b-9703-fb88db3e8172" providerId="ADAL" clId="{1F58285D-7254-46DB-9CBA-966AE4921DF8}"/>
    <pc:docChg chg="delSld modSld">
      <pc:chgData name="M Nugent" userId="24c697fd-dfa2-418b-9703-fb88db3e8172" providerId="ADAL" clId="{1F58285D-7254-46DB-9CBA-966AE4921DF8}" dt="2024-09-12T15:30:22.894" v="25" actId="20577"/>
      <pc:docMkLst>
        <pc:docMk/>
      </pc:docMkLst>
      <pc:sldChg chg="modSp">
        <pc:chgData name="M Nugent" userId="24c697fd-dfa2-418b-9703-fb88db3e8172" providerId="ADAL" clId="{1F58285D-7254-46DB-9CBA-966AE4921DF8}" dt="2024-09-12T15:30:12.322" v="10" actId="20577"/>
        <pc:sldMkLst>
          <pc:docMk/>
          <pc:sldMk cId="266049196" sldId="282"/>
        </pc:sldMkLst>
        <pc:spChg chg="mod">
          <ac:chgData name="M Nugent" userId="24c697fd-dfa2-418b-9703-fb88db3e8172" providerId="ADAL" clId="{1F58285D-7254-46DB-9CBA-966AE4921DF8}" dt="2024-09-12T15:30:12.322" v="10" actId="20577"/>
          <ac:spMkLst>
            <pc:docMk/>
            <pc:sldMk cId="266049196" sldId="282"/>
            <ac:spMk id="2" creationId="{7C3104CE-3C5E-3994-8A06-598E5770E746}"/>
          </ac:spMkLst>
        </pc:spChg>
      </pc:sldChg>
      <pc:sldChg chg="del">
        <pc:chgData name="M Nugent" userId="24c697fd-dfa2-418b-9703-fb88db3e8172" providerId="ADAL" clId="{1F58285D-7254-46DB-9CBA-966AE4921DF8}" dt="2024-09-12T15:29:58.566" v="0" actId="47"/>
        <pc:sldMkLst>
          <pc:docMk/>
          <pc:sldMk cId="2940109092" sldId="287"/>
        </pc:sldMkLst>
      </pc:sldChg>
      <pc:sldChg chg="modSp mod">
        <pc:chgData name="M Nugent" userId="24c697fd-dfa2-418b-9703-fb88db3e8172" providerId="ADAL" clId="{1F58285D-7254-46DB-9CBA-966AE4921DF8}" dt="2024-09-12T15:30:22.894" v="25" actId="20577"/>
        <pc:sldMkLst>
          <pc:docMk/>
          <pc:sldMk cId="2720720894" sldId="298"/>
        </pc:sldMkLst>
        <pc:spChg chg="mod">
          <ac:chgData name="M Nugent" userId="24c697fd-dfa2-418b-9703-fb88db3e8172" providerId="ADAL" clId="{1F58285D-7254-46DB-9CBA-966AE4921DF8}" dt="2024-09-12T15:30:22.894" v="25" actId="20577"/>
          <ac:spMkLst>
            <pc:docMk/>
            <pc:sldMk cId="2720720894" sldId="298"/>
            <ac:spMk id="5" creationId="{36DAB53D-CFC4-3944-ADFA-6EBBD5A6F68F}"/>
          </ac:spMkLst>
        </pc:spChg>
      </pc:sldChg>
    </pc:docChg>
  </pc:docChgLst>
  <pc:docChgLst>
    <pc:chgData name="M Nugent" userId="24c697fd-dfa2-418b-9703-fb88db3e8172" providerId="ADAL" clId="{BF44D48B-BE38-4288-A520-8BD7183BE2DB}"/>
    <pc:docChg chg="custSel delSld modSld">
      <pc:chgData name="M Nugent" userId="24c697fd-dfa2-418b-9703-fb88db3e8172" providerId="ADAL" clId="{BF44D48B-BE38-4288-A520-8BD7183BE2DB}" dt="2024-09-12T15:29:05.009" v="86" actId="20577"/>
      <pc:docMkLst>
        <pc:docMk/>
      </pc:docMkLst>
      <pc:sldChg chg="modSp mod">
        <pc:chgData name="M Nugent" userId="24c697fd-dfa2-418b-9703-fb88db3e8172" providerId="ADAL" clId="{BF44D48B-BE38-4288-A520-8BD7183BE2DB}" dt="2024-09-12T15:26:41.594" v="38" actId="20577"/>
        <pc:sldMkLst>
          <pc:docMk/>
          <pc:sldMk cId="4120557857" sldId="258"/>
        </pc:sldMkLst>
        <pc:spChg chg="mod">
          <ac:chgData name="M Nugent" userId="24c697fd-dfa2-418b-9703-fb88db3e8172" providerId="ADAL" clId="{BF44D48B-BE38-4288-A520-8BD7183BE2DB}" dt="2024-09-12T15:26:41.594" v="38" actId="20577"/>
          <ac:spMkLst>
            <pc:docMk/>
            <pc:sldMk cId="4120557857" sldId="258"/>
            <ac:spMk id="2" creationId="{1568E1BE-0851-4257-816C-1251C8673BC6}"/>
          </ac:spMkLst>
        </pc:spChg>
      </pc:sldChg>
      <pc:sldChg chg="modSp">
        <pc:chgData name="M Nugent" userId="24c697fd-dfa2-418b-9703-fb88db3e8172" providerId="ADAL" clId="{BF44D48B-BE38-4288-A520-8BD7183BE2DB}" dt="2024-09-12T15:29:05.009" v="86" actId="20577"/>
        <pc:sldMkLst>
          <pc:docMk/>
          <pc:sldMk cId="266049196" sldId="282"/>
        </pc:sldMkLst>
        <pc:spChg chg="mod">
          <ac:chgData name="M Nugent" userId="24c697fd-dfa2-418b-9703-fb88db3e8172" providerId="ADAL" clId="{BF44D48B-BE38-4288-A520-8BD7183BE2DB}" dt="2024-09-12T15:29:05.009" v="86" actId="20577"/>
          <ac:spMkLst>
            <pc:docMk/>
            <pc:sldMk cId="266049196" sldId="282"/>
            <ac:spMk id="2" creationId="{7C3104CE-3C5E-3994-8A06-598E5770E746}"/>
          </ac:spMkLst>
        </pc:spChg>
      </pc:sldChg>
      <pc:sldChg chg="addSp delSp modSp mod">
        <pc:chgData name="M Nugent" userId="24c697fd-dfa2-418b-9703-fb88db3e8172" providerId="ADAL" clId="{BF44D48B-BE38-4288-A520-8BD7183BE2DB}" dt="2024-09-12T15:27:05.228" v="43" actId="1076"/>
        <pc:sldMkLst>
          <pc:docMk/>
          <pc:sldMk cId="3343152678" sldId="295"/>
        </pc:sldMkLst>
        <pc:spChg chg="mod">
          <ac:chgData name="M Nugent" userId="24c697fd-dfa2-418b-9703-fb88db3e8172" providerId="ADAL" clId="{BF44D48B-BE38-4288-A520-8BD7183BE2DB}" dt="2024-09-12T15:26:22.035" v="15" actId="20577"/>
          <ac:spMkLst>
            <pc:docMk/>
            <pc:sldMk cId="3343152678" sldId="295"/>
            <ac:spMk id="5" creationId="{7C0B6E83-F484-9B77-12B2-822CFB858363}"/>
          </ac:spMkLst>
        </pc:spChg>
        <pc:picChg chg="add mod">
          <ac:chgData name="M Nugent" userId="24c697fd-dfa2-418b-9703-fb88db3e8172" providerId="ADAL" clId="{BF44D48B-BE38-4288-A520-8BD7183BE2DB}" dt="2024-09-12T15:27:05.228" v="43" actId="1076"/>
          <ac:picMkLst>
            <pc:docMk/>
            <pc:sldMk cId="3343152678" sldId="295"/>
            <ac:picMk id="4" creationId="{00328179-BEEA-A16E-B6D5-0FC359F8D45A}"/>
          </ac:picMkLst>
        </pc:picChg>
        <pc:picChg chg="del">
          <ac:chgData name="M Nugent" userId="24c697fd-dfa2-418b-9703-fb88db3e8172" providerId="ADAL" clId="{BF44D48B-BE38-4288-A520-8BD7183BE2DB}" dt="2024-09-12T15:26:23.168" v="16" actId="478"/>
          <ac:picMkLst>
            <pc:docMk/>
            <pc:sldMk cId="3343152678" sldId="295"/>
            <ac:picMk id="6" creationId="{97B82664-4A29-6CEE-D200-6DEC79E8A868}"/>
          </ac:picMkLst>
        </pc:picChg>
      </pc:sldChg>
      <pc:sldChg chg="del">
        <pc:chgData name="M Nugent" userId="24c697fd-dfa2-418b-9703-fb88db3e8172" providerId="ADAL" clId="{BF44D48B-BE38-4288-A520-8BD7183BE2DB}" dt="2024-09-12T15:28:02.609" v="73" actId="47"/>
        <pc:sldMkLst>
          <pc:docMk/>
          <pc:sldMk cId="754756326" sldId="304"/>
        </pc:sldMkLst>
      </pc:sldChg>
      <pc:sldChg chg="addSp delSp modSp mod">
        <pc:chgData name="M Nugent" userId="24c697fd-dfa2-418b-9703-fb88db3e8172" providerId="ADAL" clId="{BF44D48B-BE38-4288-A520-8BD7183BE2DB}" dt="2024-09-12T15:27:54.994" v="72" actId="1076"/>
        <pc:sldMkLst>
          <pc:docMk/>
          <pc:sldMk cId="4098726488" sldId="307"/>
        </pc:sldMkLst>
        <pc:spChg chg="mod">
          <ac:chgData name="M Nugent" userId="24c697fd-dfa2-418b-9703-fb88db3e8172" providerId="ADAL" clId="{BF44D48B-BE38-4288-A520-8BD7183BE2DB}" dt="2024-09-12T15:27:28.418" v="68" actId="20577"/>
          <ac:spMkLst>
            <pc:docMk/>
            <pc:sldMk cId="4098726488" sldId="307"/>
            <ac:spMk id="3" creationId="{9B6D07D4-0D4D-8860-4B15-7CA76C3874FF}"/>
          </ac:spMkLst>
        </pc:spChg>
        <pc:picChg chg="add mod">
          <ac:chgData name="M Nugent" userId="24c697fd-dfa2-418b-9703-fb88db3e8172" providerId="ADAL" clId="{BF44D48B-BE38-4288-A520-8BD7183BE2DB}" dt="2024-09-12T15:27:54.994" v="72" actId="1076"/>
          <ac:picMkLst>
            <pc:docMk/>
            <pc:sldMk cId="4098726488" sldId="307"/>
            <ac:picMk id="5" creationId="{FDF8E124-2A05-9815-ACB8-EFCD6B431BB7}"/>
          </ac:picMkLst>
        </pc:picChg>
        <pc:picChg chg="del">
          <ac:chgData name="M Nugent" userId="24c697fd-dfa2-418b-9703-fb88db3e8172" providerId="ADAL" clId="{BF44D48B-BE38-4288-A520-8BD7183BE2DB}" dt="2024-09-12T15:27:49.682" v="69" actId="478"/>
          <ac:picMkLst>
            <pc:docMk/>
            <pc:sldMk cId="4098726488" sldId="307"/>
            <ac:picMk id="6" creationId="{FE904B70-5A3B-A765-3CB6-14687C0B68EA}"/>
          </ac:picMkLst>
        </pc:picChg>
      </pc:sldChg>
    </pc:docChg>
  </pc:docChgLst>
  <pc:docChgLst>
    <pc:chgData name="M Nugent" userId="24c697fd-dfa2-418b-9703-fb88db3e8172" providerId="ADAL" clId="{F4B6EDD6-C72E-4D94-B4CF-51ECA854D48A}"/>
    <pc:docChg chg="addSld delSld modSld sldOrd">
      <pc:chgData name="M Nugent" userId="24c697fd-dfa2-418b-9703-fb88db3e8172" providerId="ADAL" clId="{F4B6EDD6-C72E-4D94-B4CF-51ECA854D48A}" dt="2024-11-07T18:16:10.818" v="49" actId="20577"/>
      <pc:docMkLst>
        <pc:docMk/>
      </pc:docMkLst>
      <pc:sldChg chg="modSp mod">
        <pc:chgData name="M Nugent" userId="24c697fd-dfa2-418b-9703-fb88db3e8172" providerId="ADAL" clId="{F4B6EDD6-C72E-4D94-B4CF-51ECA854D48A}" dt="2024-11-07T18:14:20.133" v="13" actId="20577"/>
        <pc:sldMkLst>
          <pc:docMk/>
          <pc:sldMk cId="4120557857" sldId="258"/>
        </pc:sldMkLst>
        <pc:spChg chg="mod">
          <ac:chgData name="M Nugent" userId="24c697fd-dfa2-418b-9703-fb88db3e8172" providerId="ADAL" clId="{F4B6EDD6-C72E-4D94-B4CF-51ECA854D48A}" dt="2024-11-07T18:14:20.133" v="13" actId="20577"/>
          <ac:spMkLst>
            <pc:docMk/>
            <pc:sldMk cId="4120557857" sldId="258"/>
            <ac:spMk id="2" creationId="{1568E1BE-0851-4257-816C-1251C8673BC6}"/>
          </ac:spMkLst>
        </pc:spChg>
      </pc:sldChg>
      <pc:sldChg chg="modSp">
        <pc:chgData name="M Nugent" userId="24c697fd-dfa2-418b-9703-fb88db3e8172" providerId="ADAL" clId="{F4B6EDD6-C72E-4D94-B4CF-51ECA854D48A}" dt="2024-11-07T18:16:10.818" v="49" actId="20577"/>
        <pc:sldMkLst>
          <pc:docMk/>
          <pc:sldMk cId="266049196" sldId="282"/>
        </pc:sldMkLst>
        <pc:spChg chg="mod">
          <ac:chgData name="M Nugent" userId="24c697fd-dfa2-418b-9703-fb88db3e8172" providerId="ADAL" clId="{F4B6EDD6-C72E-4D94-B4CF-51ECA854D48A}" dt="2024-11-07T18:16:10.818" v="49" actId="20577"/>
          <ac:spMkLst>
            <pc:docMk/>
            <pc:sldMk cId="266049196" sldId="282"/>
            <ac:spMk id="2" creationId="{7C3104CE-3C5E-3994-8A06-598E5770E746}"/>
          </ac:spMkLst>
        </pc:spChg>
      </pc:sldChg>
      <pc:sldChg chg="modSp mod">
        <pc:chgData name="M Nugent" userId="24c697fd-dfa2-418b-9703-fb88db3e8172" providerId="ADAL" clId="{F4B6EDD6-C72E-4D94-B4CF-51ECA854D48A}" dt="2024-11-07T18:15:04.163" v="44" actId="20577"/>
        <pc:sldMkLst>
          <pc:docMk/>
          <pc:sldMk cId="424071518" sldId="317"/>
        </pc:sldMkLst>
        <pc:spChg chg="mod">
          <ac:chgData name="M Nugent" userId="24c697fd-dfa2-418b-9703-fb88db3e8172" providerId="ADAL" clId="{F4B6EDD6-C72E-4D94-B4CF-51ECA854D48A}" dt="2024-11-07T18:15:04.163" v="44" actId="20577"/>
          <ac:spMkLst>
            <pc:docMk/>
            <pc:sldMk cId="424071518" sldId="317"/>
            <ac:spMk id="3" creationId="{9B6D07D4-0D4D-8860-4B15-7CA76C3874FF}"/>
          </ac:spMkLst>
        </pc:spChg>
      </pc:sldChg>
      <pc:sldChg chg="del">
        <pc:chgData name="M Nugent" userId="24c697fd-dfa2-418b-9703-fb88db3e8172" providerId="ADAL" clId="{F4B6EDD6-C72E-4D94-B4CF-51ECA854D48A}" dt="2024-11-07T18:14:44.324" v="17" actId="47"/>
        <pc:sldMkLst>
          <pc:docMk/>
          <pc:sldMk cId="1269254556" sldId="318"/>
        </pc:sldMkLst>
      </pc:sldChg>
      <pc:sldChg chg="del">
        <pc:chgData name="M Nugent" userId="24c697fd-dfa2-418b-9703-fb88db3e8172" providerId="ADAL" clId="{F4B6EDD6-C72E-4D94-B4CF-51ECA854D48A}" dt="2024-11-07T18:15:10.374" v="45" actId="47"/>
        <pc:sldMkLst>
          <pc:docMk/>
          <pc:sldMk cId="2213259780" sldId="319"/>
        </pc:sldMkLst>
      </pc:sldChg>
      <pc:sldChg chg="ord">
        <pc:chgData name="M Nugent" userId="24c697fd-dfa2-418b-9703-fb88db3e8172" providerId="ADAL" clId="{F4B6EDD6-C72E-4D94-B4CF-51ECA854D48A}" dt="2024-11-07T18:15:20.264" v="47"/>
        <pc:sldMkLst>
          <pc:docMk/>
          <pc:sldMk cId="4154520701" sldId="320"/>
        </pc:sldMkLst>
      </pc:sldChg>
      <pc:sldChg chg="add ord">
        <pc:chgData name="M Nugent" userId="24c697fd-dfa2-418b-9703-fb88db3e8172" providerId="ADAL" clId="{F4B6EDD6-C72E-4D94-B4CF-51ECA854D48A}" dt="2024-11-07T18:14:35.826" v="16"/>
        <pc:sldMkLst>
          <pc:docMk/>
          <pc:sldMk cId="441370442" sldId="321"/>
        </pc:sldMkLst>
      </pc:sldChg>
    </pc:docChg>
  </pc:docChgLst>
  <pc:docChgLst>
    <pc:chgData name="A Barr" userId="S::abarr@cts.odbst.org::8920fff4-5864-472c-b6f8-7ef29b16c23d" providerId="AD" clId="Web-{D776C8EF-A8B7-D0C6-6F23-DA70F81EEF7B}"/>
    <pc:docChg chg="modSld">
      <pc:chgData name="A Barr" userId="S::abarr@cts.odbst.org::8920fff4-5864-472c-b6f8-7ef29b16c23d" providerId="AD" clId="Web-{D776C8EF-A8B7-D0C6-6F23-DA70F81EEF7B}" dt="2023-12-01T12:31:02.975" v="0" actId="1076"/>
      <pc:docMkLst>
        <pc:docMk/>
      </pc:docMkLst>
      <pc:sldChg chg="modSp">
        <pc:chgData name="A Barr" userId="S::abarr@cts.odbst.org::8920fff4-5864-472c-b6f8-7ef29b16c23d" providerId="AD" clId="Web-{D776C8EF-A8B7-D0C6-6F23-DA70F81EEF7B}" dt="2023-12-01T12:31:02.975" v="0" actId="1076"/>
        <pc:sldMkLst>
          <pc:docMk/>
          <pc:sldMk cId="754756326" sldId="304"/>
        </pc:sldMkLst>
        <pc:picChg chg="mod">
          <ac:chgData name="A Barr" userId="S::abarr@cts.odbst.org::8920fff4-5864-472c-b6f8-7ef29b16c23d" providerId="AD" clId="Web-{D776C8EF-A8B7-D0C6-6F23-DA70F81EEF7B}" dt="2023-12-01T12:31:02.975" v="0" actId="1076"/>
          <ac:picMkLst>
            <pc:docMk/>
            <pc:sldMk cId="754756326" sldId="304"/>
            <ac:picMk id="4" creationId="{7A96B1DD-12C9-5DBF-B367-543199E695E2}"/>
          </ac:picMkLst>
        </pc:picChg>
      </pc:sldChg>
    </pc:docChg>
  </pc:docChgLst>
  <pc:docChgLst>
    <pc:chgData name="S Wilson-Andoh" userId="S::swilson-andoh@cts.odbst.org::5cff2ed3-317f-4527-82ff-a7d85f981f60" providerId="AD" clId="Web-{47BE95B7-36CA-E0EE-1638-92474DE8ED6D}"/>
    <pc:docChg chg="addSld sldOrd">
      <pc:chgData name="S Wilson-Andoh" userId="S::swilson-andoh@cts.odbst.org::5cff2ed3-317f-4527-82ff-a7d85f981f60" providerId="AD" clId="Web-{47BE95B7-36CA-E0EE-1638-92474DE8ED6D}" dt="2024-11-07T21:52:26.201" v="5"/>
      <pc:docMkLst>
        <pc:docMk/>
      </pc:docMkLst>
      <pc:sldChg chg="add ord">
        <pc:chgData name="S Wilson-Andoh" userId="S::swilson-andoh@cts.odbst.org::5cff2ed3-317f-4527-82ff-a7d85f981f60" providerId="AD" clId="Web-{47BE95B7-36CA-E0EE-1638-92474DE8ED6D}" dt="2024-11-07T21:52:26.201" v="5"/>
        <pc:sldMkLst>
          <pc:docMk/>
          <pc:sldMk cId="2940109092" sldId="287"/>
        </pc:sldMkLst>
      </pc:sldChg>
      <pc:sldChg chg="ord">
        <pc:chgData name="S Wilson-Andoh" userId="S::swilson-andoh@cts.odbst.org::5cff2ed3-317f-4527-82ff-a7d85f981f60" providerId="AD" clId="Web-{47BE95B7-36CA-E0EE-1638-92474DE8ED6D}" dt="2024-11-07T21:52:10.122" v="3"/>
        <pc:sldMkLst>
          <pc:docMk/>
          <pc:sldMk cId="490604048" sldId="300"/>
        </pc:sldMkLst>
      </pc:sldChg>
      <pc:sldChg chg="ord">
        <pc:chgData name="S Wilson-Andoh" userId="S::swilson-andoh@cts.odbst.org::5cff2ed3-317f-4527-82ff-a7d85f981f60" providerId="AD" clId="Web-{47BE95B7-36CA-E0EE-1638-92474DE8ED6D}" dt="2024-11-07T21:52:18.138" v="4"/>
        <pc:sldMkLst>
          <pc:docMk/>
          <pc:sldMk cId="424071518" sldId="317"/>
        </pc:sldMkLst>
      </pc:sldChg>
      <pc:sldChg chg="add ord">
        <pc:chgData name="S Wilson-Andoh" userId="S::swilson-andoh@cts.odbst.org::5cff2ed3-317f-4527-82ff-a7d85f981f60" providerId="AD" clId="Web-{47BE95B7-36CA-E0EE-1638-92474DE8ED6D}" dt="2024-11-07T21:51:41.200" v="1"/>
        <pc:sldMkLst>
          <pc:docMk/>
          <pc:sldMk cId="1675839696" sldId="319"/>
        </pc:sldMkLst>
      </pc:sldChg>
    </pc:docChg>
  </pc:docChgLst>
  <pc:docChgLst>
    <pc:chgData name="M Nugent" userId="24c697fd-dfa2-418b-9703-fb88db3e8172" providerId="ADAL" clId="{498FB6C7-8157-4C54-BCCB-F495CC20CAEE}"/>
    <pc:docChg chg="addSld delSld modSld sldOrd">
      <pc:chgData name="M Nugent" userId="24c697fd-dfa2-418b-9703-fb88db3e8172" providerId="ADAL" clId="{498FB6C7-8157-4C54-BCCB-F495CC20CAEE}" dt="2024-11-15T09:38:35.664" v="36"/>
      <pc:docMkLst>
        <pc:docMk/>
      </pc:docMkLst>
      <pc:sldChg chg="modSp mod">
        <pc:chgData name="M Nugent" userId="24c697fd-dfa2-418b-9703-fb88db3e8172" providerId="ADAL" clId="{498FB6C7-8157-4C54-BCCB-F495CC20CAEE}" dt="2024-11-15T09:30:11.597" v="2" actId="20577"/>
        <pc:sldMkLst>
          <pc:docMk/>
          <pc:sldMk cId="4120557857" sldId="258"/>
        </pc:sldMkLst>
        <pc:spChg chg="mod">
          <ac:chgData name="M Nugent" userId="24c697fd-dfa2-418b-9703-fb88db3e8172" providerId="ADAL" clId="{498FB6C7-8157-4C54-BCCB-F495CC20CAEE}" dt="2024-11-15T09:30:11.597" v="2" actId="20577"/>
          <ac:spMkLst>
            <pc:docMk/>
            <pc:sldMk cId="4120557857" sldId="258"/>
            <ac:spMk id="2" creationId="{1568E1BE-0851-4257-816C-1251C8673BC6}"/>
          </ac:spMkLst>
        </pc:spChg>
      </pc:sldChg>
      <pc:sldChg chg="modSp">
        <pc:chgData name="M Nugent" userId="24c697fd-dfa2-418b-9703-fb88db3e8172" providerId="ADAL" clId="{498FB6C7-8157-4C54-BCCB-F495CC20CAEE}" dt="2024-11-15T09:30:58.428" v="13" actId="20577"/>
        <pc:sldMkLst>
          <pc:docMk/>
          <pc:sldMk cId="266049196" sldId="282"/>
        </pc:sldMkLst>
        <pc:spChg chg="mod">
          <ac:chgData name="M Nugent" userId="24c697fd-dfa2-418b-9703-fb88db3e8172" providerId="ADAL" clId="{498FB6C7-8157-4C54-BCCB-F495CC20CAEE}" dt="2024-11-15T09:30:58.428" v="13" actId="20577"/>
          <ac:spMkLst>
            <pc:docMk/>
            <pc:sldMk cId="266049196" sldId="282"/>
            <ac:spMk id="2" creationId="{7C3104CE-3C5E-3994-8A06-598E5770E746}"/>
          </ac:spMkLst>
        </pc:spChg>
      </pc:sldChg>
      <pc:sldChg chg="del">
        <pc:chgData name="M Nugent" userId="24c697fd-dfa2-418b-9703-fb88db3e8172" providerId="ADAL" clId="{498FB6C7-8157-4C54-BCCB-F495CC20CAEE}" dt="2024-11-15T09:31:20.213" v="14" actId="47"/>
        <pc:sldMkLst>
          <pc:docMk/>
          <pc:sldMk cId="2940109092" sldId="287"/>
        </pc:sldMkLst>
      </pc:sldChg>
      <pc:sldChg chg="ord">
        <pc:chgData name="M Nugent" userId="24c697fd-dfa2-418b-9703-fb88db3e8172" providerId="ADAL" clId="{498FB6C7-8157-4C54-BCCB-F495CC20CAEE}" dt="2024-11-15T09:30:20.608" v="4"/>
        <pc:sldMkLst>
          <pc:docMk/>
          <pc:sldMk cId="424071518" sldId="317"/>
        </pc:sldMkLst>
      </pc:sldChg>
      <pc:sldChg chg="modSp add del mod ord">
        <pc:chgData name="M Nugent" userId="24c697fd-dfa2-418b-9703-fb88db3e8172" providerId="ADAL" clId="{498FB6C7-8157-4C54-BCCB-F495CC20CAEE}" dt="2024-11-15T09:38:35.664" v="36"/>
        <pc:sldMkLst>
          <pc:docMk/>
          <pc:sldMk cId="441370442" sldId="321"/>
        </pc:sldMkLst>
        <pc:spChg chg="mod">
          <ac:chgData name="M Nugent" userId="24c697fd-dfa2-418b-9703-fb88db3e8172" providerId="ADAL" clId="{498FB6C7-8157-4C54-BCCB-F495CC20CAEE}" dt="2024-11-15T09:31:32.618" v="34" actId="20577"/>
          <ac:spMkLst>
            <pc:docMk/>
            <pc:sldMk cId="441370442" sldId="321"/>
            <ac:spMk id="3" creationId="{F7076512-F790-969D-4139-8CD9DF0D8C6E}"/>
          </ac:spMkLst>
        </pc:spChg>
      </pc:sldChg>
    </pc:docChg>
  </pc:docChgLst>
  <pc:docChgLst>
    <pc:chgData name="M Nugent" userId="24c697fd-dfa2-418b-9703-fb88db3e8172" providerId="ADAL" clId="{1D0B50AD-5728-45A6-BB50-D2511126202B}"/>
    <pc:docChg chg="undo custSel addSld delSld modSld sldOrd">
      <pc:chgData name="M Nugent" userId="24c697fd-dfa2-418b-9703-fb88db3e8172" providerId="ADAL" clId="{1D0B50AD-5728-45A6-BB50-D2511126202B}" dt="2024-09-20T12:24:16.277" v="77"/>
      <pc:docMkLst>
        <pc:docMk/>
      </pc:docMkLst>
      <pc:sldChg chg="modAnim">
        <pc:chgData name="M Nugent" userId="24c697fd-dfa2-418b-9703-fb88db3e8172" providerId="ADAL" clId="{1D0B50AD-5728-45A6-BB50-D2511126202B}" dt="2024-09-20T12:22:47.071" v="60"/>
        <pc:sldMkLst>
          <pc:docMk/>
          <pc:sldMk cId="2046378541" sldId="276"/>
        </pc:sldMkLst>
      </pc:sldChg>
      <pc:sldChg chg="add ord">
        <pc:chgData name="M Nugent" userId="24c697fd-dfa2-418b-9703-fb88db3e8172" providerId="ADAL" clId="{1D0B50AD-5728-45A6-BB50-D2511126202B}" dt="2024-09-20T12:24:16.277" v="77"/>
        <pc:sldMkLst>
          <pc:docMk/>
          <pc:sldMk cId="2940109092" sldId="287"/>
        </pc:sldMkLst>
      </pc:sldChg>
      <pc:sldChg chg="addSp modSp mod">
        <pc:chgData name="M Nugent" userId="24c697fd-dfa2-418b-9703-fb88db3e8172" providerId="ADAL" clId="{1D0B50AD-5728-45A6-BB50-D2511126202B}" dt="2024-09-20T12:23:31.585" v="65" actId="1076"/>
        <pc:sldMkLst>
          <pc:docMk/>
          <pc:sldMk cId="3343152678" sldId="295"/>
        </pc:sldMkLst>
        <pc:spChg chg="add mod">
          <ac:chgData name="M Nugent" userId="24c697fd-dfa2-418b-9703-fb88db3e8172" providerId="ADAL" clId="{1D0B50AD-5728-45A6-BB50-D2511126202B}" dt="2024-09-20T12:23:28.003" v="64" actId="14100"/>
          <ac:spMkLst>
            <pc:docMk/>
            <pc:sldMk cId="3343152678" sldId="295"/>
            <ac:spMk id="6" creationId="{D59F950A-BFE8-3B2A-AF9F-8C9E04AA50E6}"/>
          </ac:spMkLst>
        </pc:spChg>
        <pc:picChg chg="mod">
          <ac:chgData name="M Nugent" userId="24c697fd-dfa2-418b-9703-fb88db3e8172" providerId="ADAL" clId="{1D0B50AD-5728-45A6-BB50-D2511126202B}" dt="2024-09-20T12:23:05.765" v="61" actId="1076"/>
          <ac:picMkLst>
            <pc:docMk/>
            <pc:sldMk cId="3343152678" sldId="295"/>
            <ac:picMk id="3" creationId="{B8B2D207-E186-A537-3D90-FF08DE39E3DD}"/>
          </ac:picMkLst>
        </pc:picChg>
        <pc:picChg chg="add mod">
          <ac:chgData name="M Nugent" userId="24c697fd-dfa2-418b-9703-fb88db3e8172" providerId="ADAL" clId="{1D0B50AD-5728-45A6-BB50-D2511126202B}" dt="2024-09-20T12:23:31.585" v="65" actId="1076"/>
          <ac:picMkLst>
            <pc:docMk/>
            <pc:sldMk cId="3343152678" sldId="295"/>
            <ac:picMk id="4" creationId="{38073380-8A1A-0DBA-B05E-6C5949404D7C}"/>
          </ac:picMkLst>
        </pc:picChg>
      </pc:sldChg>
      <pc:sldChg chg="modSp mod">
        <pc:chgData name="M Nugent" userId="24c697fd-dfa2-418b-9703-fb88db3e8172" providerId="ADAL" clId="{1D0B50AD-5728-45A6-BB50-D2511126202B}" dt="2024-09-19T17:34:46.529" v="2" actId="20577"/>
        <pc:sldMkLst>
          <pc:docMk/>
          <pc:sldMk cId="2720720894" sldId="298"/>
        </pc:sldMkLst>
        <pc:spChg chg="mod">
          <ac:chgData name="M Nugent" userId="24c697fd-dfa2-418b-9703-fb88db3e8172" providerId="ADAL" clId="{1D0B50AD-5728-45A6-BB50-D2511126202B}" dt="2024-09-19T17:34:46.529" v="2" actId="20577"/>
          <ac:spMkLst>
            <pc:docMk/>
            <pc:sldMk cId="2720720894" sldId="298"/>
            <ac:spMk id="5" creationId="{36DAB53D-CFC4-3944-ADFA-6EBBD5A6F68F}"/>
          </ac:spMkLst>
        </pc:spChg>
      </pc:sldChg>
      <pc:sldChg chg="addSp modSp mod">
        <pc:chgData name="M Nugent" userId="24c697fd-dfa2-418b-9703-fb88db3e8172" providerId="ADAL" clId="{1D0B50AD-5728-45A6-BB50-D2511126202B}" dt="2024-09-20T12:23:58.671" v="73" actId="1076"/>
        <pc:sldMkLst>
          <pc:docMk/>
          <pc:sldMk cId="4098726488" sldId="307"/>
        </pc:sldMkLst>
        <pc:spChg chg="mod">
          <ac:chgData name="M Nugent" userId="24c697fd-dfa2-418b-9703-fb88db3e8172" providerId="ADAL" clId="{1D0B50AD-5728-45A6-BB50-D2511126202B}" dt="2024-09-20T12:23:40.595" v="67"/>
          <ac:spMkLst>
            <pc:docMk/>
            <pc:sldMk cId="4098726488" sldId="307"/>
            <ac:spMk id="7" creationId="{B9AC8964-1D2D-9670-63C4-236D579B8A92}"/>
          </ac:spMkLst>
        </pc:spChg>
        <pc:grpChg chg="add mod">
          <ac:chgData name="M Nugent" userId="24c697fd-dfa2-418b-9703-fb88db3e8172" providerId="ADAL" clId="{1D0B50AD-5728-45A6-BB50-D2511126202B}" dt="2024-09-20T12:23:55.195" v="72" actId="1076"/>
          <ac:grpSpMkLst>
            <pc:docMk/>
            <pc:sldMk cId="4098726488" sldId="307"/>
            <ac:grpSpMk id="4" creationId="{2E1993F8-9BB4-5B36-1940-CF3CA0508316}"/>
          </ac:grpSpMkLst>
        </pc:grpChg>
        <pc:picChg chg="mod">
          <ac:chgData name="M Nugent" userId="24c697fd-dfa2-418b-9703-fb88db3e8172" providerId="ADAL" clId="{1D0B50AD-5728-45A6-BB50-D2511126202B}" dt="2024-09-20T12:23:40.595" v="67"/>
          <ac:picMkLst>
            <pc:docMk/>
            <pc:sldMk cId="4098726488" sldId="307"/>
            <ac:picMk id="5" creationId="{A976A2B9-B861-B81E-3D1E-07065FE41CB1}"/>
          </ac:picMkLst>
        </pc:picChg>
        <pc:picChg chg="mod">
          <ac:chgData name="M Nugent" userId="24c697fd-dfa2-418b-9703-fb88db3e8172" providerId="ADAL" clId="{1D0B50AD-5728-45A6-BB50-D2511126202B}" dt="2024-09-20T12:23:58.671" v="73" actId="1076"/>
          <ac:picMkLst>
            <pc:docMk/>
            <pc:sldMk cId="4098726488" sldId="307"/>
            <ac:picMk id="6" creationId="{7DE654E8-113E-F2C3-CC55-FE5FA28C1303}"/>
          </ac:picMkLst>
        </pc:picChg>
      </pc:sldChg>
      <pc:sldChg chg="add ord">
        <pc:chgData name="M Nugent" userId="24c697fd-dfa2-418b-9703-fb88db3e8172" providerId="ADAL" clId="{1D0B50AD-5728-45A6-BB50-D2511126202B}" dt="2024-09-20T12:24:14.016" v="75"/>
        <pc:sldMkLst>
          <pc:docMk/>
          <pc:sldMk cId="3023675652" sldId="313"/>
        </pc:sldMkLst>
      </pc:sldChg>
      <pc:sldChg chg="addSp delSp modSp new add del mod setBg">
        <pc:chgData name="M Nugent" userId="24c697fd-dfa2-418b-9703-fb88db3e8172" providerId="ADAL" clId="{1D0B50AD-5728-45A6-BB50-D2511126202B}" dt="2024-09-19T17:45:26.312" v="48" actId="47"/>
        <pc:sldMkLst>
          <pc:docMk/>
          <pc:sldMk cId="2674547075" sldId="314"/>
        </pc:sldMkLst>
        <pc:spChg chg="mod">
          <ac:chgData name="M Nugent" userId="24c697fd-dfa2-418b-9703-fb88db3e8172" providerId="ADAL" clId="{1D0B50AD-5728-45A6-BB50-D2511126202B}" dt="2024-09-19T17:42:10.051" v="15" actId="26606"/>
          <ac:spMkLst>
            <pc:docMk/>
            <pc:sldMk cId="2674547075" sldId="314"/>
            <ac:spMk id="2" creationId="{3FFEFD90-B379-6D85-ADD3-A76A860C3DFB}"/>
          </ac:spMkLst>
        </pc:spChg>
        <pc:spChg chg="del mod">
          <ac:chgData name="M Nugent" userId="24c697fd-dfa2-418b-9703-fb88db3e8172" providerId="ADAL" clId="{1D0B50AD-5728-45A6-BB50-D2511126202B}" dt="2024-09-19T17:39:20.249" v="7" actId="478"/>
          <ac:spMkLst>
            <pc:docMk/>
            <pc:sldMk cId="2674547075" sldId="314"/>
            <ac:spMk id="3" creationId="{A8A9518A-3DB7-8F01-4AC3-F3621F3481BE}"/>
          </ac:spMkLst>
        </pc:spChg>
        <pc:spChg chg="add del">
          <ac:chgData name="M Nugent" userId="24c697fd-dfa2-418b-9703-fb88db3e8172" providerId="ADAL" clId="{1D0B50AD-5728-45A6-BB50-D2511126202B}" dt="2024-09-19T17:42:10.051" v="15" actId="26606"/>
          <ac:spMkLst>
            <pc:docMk/>
            <pc:sldMk cId="2674547075" sldId="314"/>
            <ac:spMk id="1031" creationId="{E192707B-B929-41A7-9B41-E959A1C689E4}"/>
          </ac:spMkLst>
        </pc:spChg>
        <pc:spChg chg="add del">
          <ac:chgData name="M Nugent" userId="24c697fd-dfa2-418b-9703-fb88db3e8172" providerId="ADAL" clId="{1D0B50AD-5728-45A6-BB50-D2511126202B}" dt="2024-09-19T17:42:10.051" v="15" actId="26606"/>
          <ac:spMkLst>
            <pc:docMk/>
            <pc:sldMk cId="2674547075" sldId="314"/>
            <ac:spMk id="1033" creationId="{8FB4235C-4505-46C7-AD8F-8769A1972FC1}"/>
          </ac:spMkLst>
        </pc:spChg>
        <pc:spChg chg="add">
          <ac:chgData name="M Nugent" userId="24c697fd-dfa2-418b-9703-fb88db3e8172" providerId="ADAL" clId="{1D0B50AD-5728-45A6-BB50-D2511126202B}" dt="2024-09-19T17:42:10.051" v="15" actId="26606"/>
          <ac:spMkLst>
            <pc:docMk/>
            <pc:sldMk cId="2674547075" sldId="314"/>
            <ac:spMk id="1038" creationId="{06FF3823-BBAD-4D28-B6DB-E416E24090B1}"/>
          </ac:spMkLst>
        </pc:spChg>
        <pc:spChg chg="add">
          <ac:chgData name="M Nugent" userId="24c697fd-dfa2-418b-9703-fb88db3e8172" providerId="ADAL" clId="{1D0B50AD-5728-45A6-BB50-D2511126202B}" dt="2024-09-19T17:42:10.051" v="15" actId="26606"/>
          <ac:spMkLst>
            <pc:docMk/>
            <pc:sldMk cId="2674547075" sldId="314"/>
            <ac:spMk id="1040" creationId="{0E20F056-0FFD-4EE9-BDCB-8963C7F8BAB4}"/>
          </ac:spMkLst>
        </pc:spChg>
        <pc:spChg chg="add">
          <ac:chgData name="M Nugent" userId="24c697fd-dfa2-418b-9703-fb88db3e8172" providerId="ADAL" clId="{1D0B50AD-5728-45A6-BB50-D2511126202B}" dt="2024-09-19T17:42:10.051" v="15" actId="26606"/>
          <ac:spMkLst>
            <pc:docMk/>
            <pc:sldMk cId="2674547075" sldId="314"/>
            <ac:spMk id="1042" creationId="{87507ED7-71D7-4B95-8D4F-7B3E186238E1}"/>
          </ac:spMkLst>
        </pc:spChg>
        <pc:spChg chg="add">
          <ac:chgData name="M Nugent" userId="24c697fd-dfa2-418b-9703-fb88db3e8172" providerId="ADAL" clId="{1D0B50AD-5728-45A6-BB50-D2511126202B}" dt="2024-09-19T17:42:10.051" v="15" actId="26606"/>
          <ac:spMkLst>
            <pc:docMk/>
            <pc:sldMk cId="2674547075" sldId="314"/>
            <ac:spMk id="1051" creationId="{6F40FBDA-CEB1-40F0-9AB9-BD9C402D70FE}"/>
          </ac:spMkLst>
        </pc:spChg>
        <pc:spChg chg="add">
          <ac:chgData name="M Nugent" userId="24c697fd-dfa2-418b-9703-fb88db3e8172" providerId="ADAL" clId="{1D0B50AD-5728-45A6-BB50-D2511126202B}" dt="2024-09-19T17:42:10.051" v="15" actId="26606"/>
          <ac:spMkLst>
            <pc:docMk/>
            <pc:sldMk cId="2674547075" sldId="314"/>
            <ac:spMk id="1053" creationId="{0344D4FE-ABEF-4230-9E4E-AD5782FC78AC}"/>
          </ac:spMkLst>
        </pc:spChg>
        <pc:spChg chg="add">
          <ac:chgData name="M Nugent" userId="24c697fd-dfa2-418b-9703-fb88db3e8172" providerId="ADAL" clId="{1D0B50AD-5728-45A6-BB50-D2511126202B}" dt="2024-09-19T17:42:10.051" v="15" actId="26606"/>
          <ac:spMkLst>
            <pc:docMk/>
            <pc:sldMk cId="2674547075" sldId="314"/>
            <ac:spMk id="1055" creationId="{9325F979-D3F9-4926-81B7-7ACCB31A501B}"/>
          </ac:spMkLst>
        </pc:spChg>
        <pc:grpChg chg="add">
          <ac:chgData name="M Nugent" userId="24c697fd-dfa2-418b-9703-fb88db3e8172" providerId="ADAL" clId="{1D0B50AD-5728-45A6-BB50-D2511126202B}" dt="2024-09-19T17:42:10.051" v="15" actId="26606"/>
          <ac:grpSpMkLst>
            <pc:docMk/>
            <pc:sldMk cId="2674547075" sldId="314"/>
            <ac:grpSpMk id="1044" creationId="{AA38E6D2-F0D9-4B69-ABEB-EB70412E8C74}"/>
          </ac:grpSpMkLst>
        </pc:grpChg>
        <pc:picChg chg="add mod ord">
          <ac:chgData name="M Nugent" userId="24c697fd-dfa2-418b-9703-fb88db3e8172" providerId="ADAL" clId="{1D0B50AD-5728-45A6-BB50-D2511126202B}" dt="2024-09-19T17:44:24.385" v="38" actId="1076"/>
          <ac:picMkLst>
            <pc:docMk/>
            <pc:sldMk cId="2674547075" sldId="314"/>
            <ac:picMk id="1026" creationId="{28A4A9C2-A26E-E413-9FAA-B828627837AA}"/>
          </ac:picMkLst>
        </pc:picChg>
      </pc:sldChg>
      <pc:sldChg chg="addSp delSp modSp new mod setBg modClrScheme modAnim chgLayout">
        <pc:chgData name="M Nugent" userId="24c697fd-dfa2-418b-9703-fb88db3e8172" providerId="ADAL" clId="{1D0B50AD-5728-45A6-BB50-D2511126202B}" dt="2024-09-20T12:21:28.905" v="51"/>
        <pc:sldMkLst>
          <pc:docMk/>
          <pc:sldMk cId="3007812749" sldId="315"/>
        </pc:sldMkLst>
        <pc:spChg chg="del">
          <ac:chgData name="M Nugent" userId="24c697fd-dfa2-418b-9703-fb88db3e8172" providerId="ADAL" clId="{1D0B50AD-5728-45A6-BB50-D2511126202B}" dt="2024-09-19T17:43:13.741" v="24" actId="700"/>
          <ac:spMkLst>
            <pc:docMk/>
            <pc:sldMk cId="3007812749" sldId="315"/>
            <ac:spMk id="2" creationId="{C8037223-5530-FE33-703F-AA5A445C5601}"/>
          </ac:spMkLst>
        </pc:spChg>
        <pc:spChg chg="del">
          <ac:chgData name="M Nugent" userId="24c697fd-dfa2-418b-9703-fb88db3e8172" providerId="ADAL" clId="{1D0B50AD-5728-45A6-BB50-D2511126202B}" dt="2024-09-19T17:43:13.741" v="24" actId="700"/>
          <ac:spMkLst>
            <pc:docMk/>
            <pc:sldMk cId="3007812749" sldId="315"/>
            <ac:spMk id="3" creationId="{7E72E72B-ED97-BA8C-7B9F-87FBBF02BABA}"/>
          </ac:spMkLst>
        </pc:spChg>
        <pc:spChg chg="add mod">
          <ac:chgData name="M Nugent" userId="24c697fd-dfa2-418b-9703-fb88db3e8172" providerId="ADAL" clId="{1D0B50AD-5728-45A6-BB50-D2511126202B}" dt="2024-09-19T17:44:57.494" v="42" actId="26606"/>
          <ac:spMkLst>
            <pc:docMk/>
            <pc:sldMk cId="3007812749" sldId="315"/>
            <ac:spMk id="4" creationId="{509654EF-FB26-5094-4B46-A10536D30986}"/>
          </ac:spMkLst>
        </pc:spChg>
        <pc:spChg chg="add del mod">
          <ac:chgData name="M Nugent" userId="24c697fd-dfa2-418b-9703-fb88db3e8172" providerId="ADAL" clId="{1D0B50AD-5728-45A6-BB50-D2511126202B}" dt="2024-09-19T17:45:13.578" v="46" actId="478"/>
          <ac:spMkLst>
            <pc:docMk/>
            <pc:sldMk cId="3007812749" sldId="315"/>
            <ac:spMk id="5" creationId="{1FE123F9-5CA7-D940-5666-8DCF9CAE2533}"/>
          </ac:spMkLst>
        </pc:spChg>
        <pc:spChg chg="add">
          <ac:chgData name="M Nugent" userId="24c697fd-dfa2-418b-9703-fb88db3e8172" providerId="ADAL" clId="{1D0B50AD-5728-45A6-BB50-D2511126202B}" dt="2024-09-19T17:44:57.494" v="42" actId="26606"/>
          <ac:spMkLst>
            <pc:docMk/>
            <pc:sldMk cId="3007812749" sldId="315"/>
            <ac:spMk id="11" creationId="{06FF3823-BBAD-4D28-B6DB-E416E24090B1}"/>
          </ac:spMkLst>
        </pc:spChg>
        <pc:spChg chg="add">
          <ac:chgData name="M Nugent" userId="24c697fd-dfa2-418b-9703-fb88db3e8172" providerId="ADAL" clId="{1D0B50AD-5728-45A6-BB50-D2511126202B}" dt="2024-09-19T17:44:57.494" v="42" actId="26606"/>
          <ac:spMkLst>
            <pc:docMk/>
            <pc:sldMk cId="3007812749" sldId="315"/>
            <ac:spMk id="13" creationId="{0E20F056-0FFD-4EE9-BDCB-8963C7F8BAB4}"/>
          </ac:spMkLst>
        </pc:spChg>
        <pc:spChg chg="add">
          <ac:chgData name="M Nugent" userId="24c697fd-dfa2-418b-9703-fb88db3e8172" providerId="ADAL" clId="{1D0B50AD-5728-45A6-BB50-D2511126202B}" dt="2024-09-19T17:44:57.494" v="42" actId="26606"/>
          <ac:spMkLst>
            <pc:docMk/>
            <pc:sldMk cId="3007812749" sldId="315"/>
            <ac:spMk id="15" creationId="{87507ED7-71D7-4B95-8D4F-7B3E186238E1}"/>
          </ac:spMkLst>
        </pc:spChg>
        <pc:spChg chg="add">
          <ac:chgData name="M Nugent" userId="24c697fd-dfa2-418b-9703-fb88db3e8172" providerId="ADAL" clId="{1D0B50AD-5728-45A6-BB50-D2511126202B}" dt="2024-09-19T17:44:57.494" v="42" actId="26606"/>
          <ac:spMkLst>
            <pc:docMk/>
            <pc:sldMk cId="3007812749" sldId="315"/>
            <ac:spMk id="24" creationId="{6F40FBDA-CEB1-40F0-9AB9-BD9C402D70FE}"/>
          </ac:spMkLst>
        </pc:spChg>
        <pc:spChg chg="add">
          <ac:chgData name="M Nugent" userId="24c697fd-dfa2-418b-9703-fb88db3e8172" providerId="ADAL" clId="{1D0B50AD-5728-45A6-BB50-D2511126202B}" dt="2024-09-19T17:44:57.494" v="42" actId="26606"/>
          <ac:spMkLst>
            <pc:docMk/>
            <pc:sldMk cId="3007812749" sldId="315"/>
            <ac:spMk id="26" creationId="{0344D4FE-ABEF-4230-9E4E-AD5782FC78AC}"/>
          </ac:spMkLst>
        </pc:spChg>
        <pc:spChg chg="add">
          <ac:chgData name="M Nugent" userId="24c697fd-dfa2-418b-9703-fb88db3e8172" providerId="ADAL" clId="{1D0B50AD-5728-45A6-BB50-D2511126202B}" dt="2024-09-19T17:44:57.494" v="42" actId="26606"/>
          <ac:spMkLst>
            <pc:docMk/>
            <pc:sldMk cId="3007812749" sldId="315"/>
            <ac:spMk id="28" creationId="{9325F979-D3F9-4926-81B7-7ACCB31A501B}"/>
          </ac:spMkLst>
        </pc:spChg>
        <pc:grpChg chg="add">
          <ac:chgData name="M Nugent" userId="24c697fd-dfa2-418b-9703-fb88db3e8172" providerId="ADAL" clId="{1D0B50AD-5728-45A6-BB50-D2511126202B}" dt="2024-09-19T17:44:57.494" v="42" actId="26606"/>
          <ac:grpSpMkLst>
            <pc:docMk/>
            <pc:sldMk cId="3007812749" sldId="315"/>
            <ac:grpSpMk id="17" creationId="{AA38E6D2-F0D9-4B69-ABEB-EB70412E8C74}"/>
          </ac:grpSpMkLst>
        </pc:grpChg>
        <pc:picChg chg="add mod ord">
          <ac:chgData name="M Nugent" userId="24c697fd-dfa2-418b-9703-fb88db3e8172" providerId="ADAL" clId="{1D0B50AD-5728-45A6-BB50-D2511126202B}" dt="2024-09-19T17:45:01.700" v="44" actId="962"/>
          <ac:picMkLst>
            <pc:docMk/>
            <pc:sldMk cId="3007812749" sldId="315"/>
            <ac:picMk id="6" creationId="{1FC94BA9-E3F4-A788-7AE0-AC5887F329A7}"/>
          </ac:picMkLst>
        </pc:picChg>
        <pc:picChg chg="add del mod">
          <ac:chgData name="M Nugent" userId="24c697fd-dfa2-418b-9703-fb88db3e8172" providerId="ADAL" clId="{1D0B50AD-5728-45A6-BB50-D2511126202B}" dt="2024-09-19T17:43:37.961" v="30" actId="21"/>
          <ac:picMkLst>
            <pc:docMk/>
            <pc:sldMk cId="3007812749" sldId="315"/>
            <ac:picMk id="2050" creationId="{8040440E-2B1D-51EB-257B-77ED77203EB9}"/>
          </ac:picMkLst>
        </pc:picChg>
      </pc:sldChg>
      <pc:sldChg chg="addSp delSp modSp add del mod setBg">
        <pc:chgData name="M Nugent" userId="24c697fd-dfa2-418b-9703-fb88db3e8172" providerId="ADAL" clId="{1D0B50AD-5728-45A6-BB50-D2511126202B}" dt="2024-09-19T17:45:28.929" v="49" actId="47"/>
        <pc:sldMkLst>
          <pc:docMk/>
          <pc:sldMk cId="4156787106" sldId="316"/>
        </pc:sldMkLst>
        <pc:spChg chg="add">
          <ac:chgData name="M Nugent" userId="24c697fd-dfa2-418b-9703-fb88db3e8172" providerId="ADAL" clId="{1D0B50AD-5728-45A6-BB50-D2511126202B}" dt="2024-09-19T17:43:58.144" v="34" actId="26606"/>
          <ac:spMkLst>
            <pc:docMk/>
            <pc:sldMk cId="4156787106" sldId="316"/>
            <ac:spMk id="7" creationId="{48E0FBF5-F1B5-4711-AFDD-A39FF34BCA6E}"/>
          </ac:spMkLst>
        </pc:spChg>
        <pc:spChg chg="add">
          <ac:chgData name="M Nugent" userId="24c697fd-dfa2-418b-9703-fb88db3e8172" providerId="ADAL" clId="{1D0B50AD-5728-45A6-BB50-D2511126202B}" dt="2024-09-19T17:43:58.144" v="34" actId="26606"/>
          <ac:spMkLst>
            <pc:docMk/>
            <pc:sldMk cId="4156787106" sldId="316"/>
            <ac:spMk id="9" creationId="{048C101B-4757-46DF-AB0F-72AE1AD2DB88}"/>
          </ac:spMkLst>
        </pc:spChg>
        <pc:picChg chg="add mod">
          <ac:chgData name="M Nugent" userId="24c697fd-dfa2-418b-9703-fb88db3e8172" providerId="ADAL" clId="{1D0B50AD-5728-45A6-BB50-D2511126202B}" dt="2024-09-19T17:44:16.488" v="37" actId="962"/>
          <ac:picMkLst>
            <pc:docMk/>
            <pc:sldMk cId="4156787106" sldId="316"/>
            <ac:picMk id="2" creationId="{3EA4C2DD-E6B9-B6DC-FA51-13FA30145620}"/>
          </ac:picMkLst>
        </pc:picChg>
        <pc:picChg chg="del">
          <ac:chgData name="M Nugent" userId="24c697fd-dfa2-418b-9703-fb88db3e8172" providerId="ADAL" clId="{1D0B50AD-5728-45A6-BB50-D2511126202B}" dt="2024-09-19T17:43:34.008" v="29" actId="478"/>
          <ac:picMkLst>
            <pc:docMk/>
            <pc:sldMk cId="4156787106" sldId="316"/>
            <ac:picMk id="2050" creationId="{8040440E-2B1D-51EB-257B-77ED77203EB9}"/>
          </ac:picMkLst>
        </pc:picChg>
      </pc:sldChg>
    </pc:docChg>
  </pc:docChgLst>
  <pc:docChgLst>
    <pc:chgData name="M Nugent" userId="24c697fd-dfa2-418b-9703-fb88db3e8172" providerId="ADAL" clId="{7C2FD2E5-909C-42C1-9220-03EB9A85C1DA}"/>
    <pc:docChg chg="custSel addSld delSld modSld sldOrd">
      <pc:chgData name="M Nugent" userId="24c697fd-dfa2-418b-9703-fb88db3e8172" providerId="ADAL" clId="{7C2FD2E5-909C-42C1-9220-03EB9A85C1DA}" dt="2024-10-10T16:00:19.791" v="302" actId="14100"/>
      <pc:docMkLst>
        <pc:docMk/>
      </pc:docMkLst>
      <pc:sldChg chg="modSp mod">
        <pc:chgData name="M Nugent" userId="24c697fd-dfa2-418b-9703-fb88db3e8172" providerId="ADAL" clId="{7C2FD2E5-909C-42C1-9220-03EB9A85C1DA}" dt="2024-10-10T15:51:43.283" v="4" actId="6549"/>
        <pc:sldMkLst>
          <pc:docMk/>
          <pc:sldMk cId="4120557857" sldId="258"/>
        </pc:sldMkLst>
        <pc:spChg chg="mod">
          <ac:chgData name="M Nugent" userId="24c697fd-dfa2-418b-9703-fb88db3e8172" providerId="ADAL" clId="{7C2FD2E5-909C-42C1-9220-03EB9A85C1DA}" dt="2024-10-10T15:51:43.283" v="4" actId="6549"/>
          <ac:spMkLst>
            <pc:docMk/>
            <pc:sldMk cId="4120557857" sldId="258"/>
            <ac:spMk id="2" creationId="{1568E1BE-0851-4257-816C-1251C8673BC6}"/>
          </ac:spMkLst>
        </pc:spChg>
      </pc:sldChg>
      <pc:sldChg chg="addSp delSp modSp mod">
        <pc:chgData name="M Nugent" userId="24c697fd-dfa2-418b-9703-fb88db3e8172" providerId="ADAL" clId="{7C2FD2E5-909C-42C1-9220-03EB9A85C1DA}" dt="2024-10-10T16:00:19.791" v="302" actId="14100"/>
        <pc:sldMkLst>
          <pc:docMk/>
          <pc:sldMk cId="2720720894" sldId="298"/>
        </pc:sldMkLst>
        <pc:spChg chg="add del">
          <ac:chgData name="M Nugent" userId="24c697fd-dfa2-418b-9703-fb88db3e8172" providerId="ADAL" clId="{7C2FD2E5-909C-42C1-9220-03EB9A85C1DA}" dt="2024-10-10T15:57:29.560" v="39" actId="478"/>
          <ac:spMkLst>
            <pc:docMk/>
            <pc:sldMk cId="2720720894" sldId="298"/>
            <ac:spMk id="3" creationId="{3FB14A11-92D6-EE61-C262-844592F4C063}"/>
          </ac:spMkLst>
        </pc:spChg>
        <pc:spChg chg="add del">
          <ac:chgData name="M Nugent" userId="24c697fd-dfa2-418b-9703-fb88db3e8172" providerId="ADAL" clId="{7C2FD2E5-909C-42C1-9220-03EB9A85C1DA}" dt="2024-10-10T15:57:29.560" v="39" actId="478"/>
          <ac:spMkLst>
            <pc:docMk/>
            <pc:sldMk cId="2720720894" sldId="298"/>
            <ac:spMk id="4" creationId="{984A968C-5CF2-9246-F818-7FF4DC292CC0}"/>
          </ac:spMkLst>
        </pc:spChg>
        <pc:spChg chg="add del mod">
          <ac:chgData name="M Nugent" userId="24c697fd-dfa2-418b-9703-fb88db3e8172" providerId="ADAL" clId="{7C2FD2E5-909C-42C1-9220-03EB9A85C1DA}" dt="2024-10-10T16:00:15.311" v="301" actId="20577"/>
          <ac:spMkLst>
            <pc:docMk/>
            <pc:sldMk cId="2720720894" sldId="298"/>
            <ac:spMk id="5" creationId="{36DAB53D-CFC4-3944-ADFA-6EBBD5A6F68F}"/>
          </ac:spMkLst>
        </pc:spChg>
        <pc:spChg chg="add mod">
          <ac:chgData name="M Nugent" userId="24c697fd-dfa2-418b-9703-fb88db3e8172" providerId="ADAL" clId="{7C2FD2E5-909C-42C1-9220-03EB9A85C1DA}" dt="2024-10-10T15:57:24.128" v="38" actId="478"/>
          <ac:spMkLst>
            <pc:docMk/>
            <pc:sldMk cId="2720720894" sldId="298"/>
            <ac:spMk id="6" creationId="{DECD4B4B-5755-5678-AAAC-627D573CEEB6}"/>
          </ac:spMkLst>
        </pc:spChg>
        <pc:graphicFrameChg chg="add del mod">
          <ac:chgData name="M Nugent" userId="24c697fd-dfa2-418b-9703-fb88db3e8172" providerId="ADAL" clId="{7C2FD2E5-909C-42C1-9220-03EB9A85C1DA}" dt="2024-10-10T15:57:10.672" v="34" actId="478"/>
          <ac:graphicFrameMkLst>
            <pc:docMk/>
            <pc:sldMk cId="2720720894" sldId="298"/>
            <ac:graphicFrameMk id="2" creationId="{576D7335-E49C-0E71-EF15-D4F47994566F}"/>
          </ac:graphicFrameMkLst>
        </pc:graphicFrameChg>
        <pc:picChg chg="mod">
          <ac:chgData name="M Nugent" userId="24c697fd-dfa2-418b-9703-fb88db3e8172" providerId="ADAL" clId="{7C2FD2E5-909C-42C1-9220-03EB9A85C1DA}" dt="2024-10-10T16:00:19.791" v="302" actId="14100"/>
          <ac:picMkLst>
            <pc:docMk/>
            <pc:sldMk cId="2720720894" sldId="298"/>
            <ac:picMk id="8" creationId="{908C41B8-E838-93B4-5F79-3AA0978C26F0}"/>
          </ac:picMkLst>
        </pc:picChg>
        <pc:picChg chg="mod">
          <ac:chgData name="M Nugent" userId="24c697fd-dfa2-418b-9703-fb88db3e8172" providerId="ADAL" clId="{7C2FD2E5-909C-42C1-9220-03EB9A85C1DA}" dt="2024-10-10T15:58:55.212" v="273" actId="1076"/>
          <ac:picMkLst>
            <pc:docMk/>
            <pc:sldMk cId="2720720894" sldId="298"/>
            <ac:picMk id="10" creationId="{8AAC5DF1-5C95-2157-44E6-6FA03DF82A8F}"/>
          </ac:picMkLst>
        </pc:picChg>
        <pc:picChg chg="add del">
          <ac:chgData name="M Nugent" userId="24c697fd-dfa2-418b-9703-fb88db3e8172" providerId="ADAL" clId="{7C2FD2E5-909C-42C1-9220-03EB9A85C1DA}" dt="2024-10-10T15:57:29.560" v="39" actId="478"/>
          <ac:picMkLst>
            <pc:docMk/>
            <pc:sldMk cId="2720720894" sldId="298"/>
            <ac:picMk id="2049" creationId="{8B2E1BF1-AB7C-83FE-BE52-9AFB5C977619}"/>
          </ac:picMkLst>
        </pc:picChg>
      </pc:sldChg>
      <pc:sldChg chg="del">
        <pc:chgData name="M Nugent" userId="24c697fd-dfa2-418b-9703-fb88db3e8172" providerId="ADAL" clId="{7C2FD2E5-909C-42C1-9220-03EB9A85C1DA}" dt="2024-10-10T15:52:07.117" v="11" actId="47"/>
        <pc:sldMkLst>
          <pc:docMk/>
          <pc:sldMk cId="4098726488" sldId="307"/>
        </pc:sldMkLst>
      </pc:sldChg>
      <pc:sldChg chg="modSp mod ord">
        <pc:chgData name="M Nugent" userId="24c697fd-dfa2-418b-9703-fb88db3e8172" providerId="ADAL" clId="{7C2FD2E5-909C-42C1-9220-03EB9A85C1DA}" dt="2024-10-10T15:52:41.105" v="32" actId="20577"/>
        <pc:sldMkLst>
          <pc:docMk/>
          <pc:sldMk cId="424071518" sldId="317"/>
        </pc:sldMkLst>
        <pc:spChg chg="mod">
          <ac:chgData name="M Nugent" userId="24c697fd-dfa2-418b-9703-fb88db3e8172" providerId="ADAL" clId="{7C2FD2E5-909C-42C1-9220-03EB9A85C1DA}" dt="2024-10-10T15:52:41.105" v="32" actId="20577"/>
          <ac:spMkLst>
            <pc:docMk/>
            <pc:sldMk cId="424071518" sldId="317"/>
            <ac:spMk id="3" creationId="{9B6D07D4-0D4D-8860-4B15-7CA76C3874FF}"/>
          </ac:spMkLst>
        </pc:spChg>
      </pc:sldChg>
      <pc:sldChg chg="modSp add mod ord">
        <pc:chgData name="M Nugent" userId="24c697fd-dfa2-418b-9703-fb88db3e8172" providerId="ADAL" clId="{7C2FD2E5-909C-42C1-9220-03EB9A85C1DA}" dt="2024-10-10T15:52:00.164" v="8" actId="20577"/>
        <pc:sldMkLst>
          <pc:docMk/>
          <pc:sldMk cId="1269254556" sldId="318"/>
        </pc:sldMkLst>
        <pc:spChg chg="mod">
          <ac:chgData name="M Nugent" userId="24c697fd-dfa2-418b-9703-fb88db3e8172" providerId="ADAL" clId="{7C2FD2E5-909C-42C1-9220-03EB9A85C1DA}" dt="2024-10-10T15:52:00.164" v="8" actId="20577"/>
          <ac:spMkLst>
            <pc:docMk/>
            <pc:sldMk cId="1269254556" sldId="318"/>
            <ac:spMk id="2" creationId="{B5E7F98A-535E-CDEA-1644-20532D40D709}"/>
          </ac:spMkLst>
        </pc:spChg>
      </pc:sldChg>
    </pc:docChg>
  </pc:docChgLst>
  <pc:docChgLst>
    <pc:chgData name="Mel Nugent" userId="24c697fd-dfa2-418b-9703-fb88db3e8172" providerId="ADAL" clId="{1CE03CC3-A0B7-4E74-9A16-59D3BCEFCD1D}"/>
    <pc:docChg chg="custSel addSld delSld modSld">
      <pc:chgData name="Mel Nugent" userId="24c697fd-dfa2-418b-9703-fb88db3e8172" providerId="ADAL" clId="{1CE03CC3-A0B7-4E74-9A16-59D3BCEFCD1D}" dt="2023-11-30T22:13:55.187" v="65" actId="478"/>
      <pc:docMkLst>
        <pc:docMk/>
      </pc:docMkLst>
      <pc:sldChg chg="modSp mod">
        <pc:chgData name="Mel Nugent" userId="24c697fd-dfa2-418b-9703-fb88db3e8172" providerId="ADAL" clId="{1CE03CC3-A0B7-4E74-9A16-59D3BCEFCD1D}" dt="2023-11-30T22:09:36.258" v="20" actId="20577"/>
        <pc:sldMkLst>
          <pc:docMk/>
          <pc:sldMk cId="4120557857" sldId="258"/>
        </pc:sldMkLst>
        <pc:spChg chg="mod">
          <ac:chgData name="Mel Nugent" userId="24c697fd-dfa2-418b-9703-fb88db3e8172" providerId="ADAL" clId="{1CE03CC3-A0B7-4E74-9A16-59D3BCEFCD1D}" dt="2023-11-30T22:09:36.258" v="20" actId="20577"/>
          <ac:spMkLst>
            <pc:docMk/>
            <pc:sldMk cId="4120557857" sldId="258"/>
            <ac:spMk id="2" creationId="{1568E1BE-0851-4257-816C-1251C8673BC6}"/>
          </ac:spMkLst>
        </pc:spChg>
      </pc:sldChg>
      <pc:sldChg chg="delSp modSp add mod delAnim">
        <pc:chgData name="Mel Nugent" userId="24c697fd-dfa2-418b-9703-fb88db3e8172" providerId="ADAL" clId="{1CE03CC3-A0B7-4E74-9A16-59D3BCEFCD1D}" dt="2023-11-30T22:13:55.187" v="65" actId="478"/>
        <pc:sldMkLst>
          <pc:docMk/>
          <pc:sldMk cId="266049196" sldId="282"/>
        </pc:sldMkLst>
        <pc:spChg chg="mod">
          <ac:chgData name="Mel Nugent" userId="24c697fd-dfa2-418b-9703-fb88db3e8172" providerId="ADAL" clId="{1CE03CC3-A0B7-4E74-9A16-59D3BCEFCD1D}" dt="2023-11-30T22:13:52.316" v="64" actId="20577"/>
          <ac:spMkLst>
            <pc:docMk/>
            <pc:sldMk cId="266049196" sldId="282"/>
            <ac:spMk id="2" creationId="{7C3104CE-3C5E-3994-8A06-598E5770E746}"/>
          </ac:spMkLst>
        </pc:spChg>
        <pc:spChg chg="del">
          <ac:chgData name="Mel Nugent" userId="24c697fd-dfa2-418b-9703-fb88db3e8172" providerId="ADAL" clId="{1CE03CC3-A0B7-4E74-9A16-59D3BCEFCD1D}" dt="2023-11-30T22:13:55.187" v="65" actId="478"/>
          <ac:spMkLst>
            <pc:docMk/>
            <pc:sldMk cId="266049196" sldId="282"/>
            <ac:spMk id="4" creationId="{E3D63DC9-41A2-EE12-CB6F-A93875C6FA18}"/>
          </ac:spMkLst>
        </pc:spChg>
      </pc:sldChg>
      <pc:sldChg chg="addSp delSp modSp mod">
        <pc:chgData name="Mel Nugent" userId="24c697fd-dfa2-418b-9703-fb88db3e8172" providerId="ADAL" clId="{1CE03CC3-A0B7-4E74-9A16-59D3BCEFCD1D}" dt="2023-11-30T22:12:51.683" v="51" actId="1076"/>
        <pc:sldMkLst>
          <pc:docMk/>
          <pc:sldMk cId="3343152678" sldId="295"/>
        </pc:sldMkLst>
        <pc:spChg chg="mod">
          <ac:chgData name="Mel Nugent" userId="24c697fd-dfa2-418b-9703-fb88db3e8172" providerId="ADAL" clId="{1CE03CC3-A0B7-4E74-9A16-59D3BCEFCD1D}" dt="2023-11-30T22:11:45.306" v="43" actId="403"/>
          <ac:spMkLst>
            <pc:docMk/>
            <pc:sldMk cId="3343152678" sldId="295"/>
            <ac:spMk id="5" creationId="{7C0B6E83-F484-9B77-12B2-822CFB858363}"/>
          </ac:spMkLst>
        </pc:spChg>
        <pc:picChg chg="del">
          <ac:chgData name="Mel Nugent" userId="24c697fd-dfa2-418b-9703-fb88db3e8172" providerId="ADAL" clId="{1CE03CC3-A0B7-4E74-9A16-59D3BCEFCD1D}" dt="2023-11-30T22:10:47.113" v="23" actId="21"/>
          <ac:picMkLst>
            <pc:docMk/>
            <pc:sldMk cId="3343152678" sldId="295"/>
            <ac:picMk id="4" creationId="{B579BC3D-4FE9-F9AE-CD7E-83BD82276A1B}"/>
          </ac:picMkLst>
        </pc:picChg>
        <pc:picChg chg="add mod ord">
          <ac:chgData name="Mel Nugent" userId="24c697fd-dfa2-418b-9703-fb88db3e8172" providerId="ADAL" clId="{1CE03CC3-A0B7-4E74-9A16-59D3BCEFCD1D}" dt="2023-11-30T22:12:51.683" v="51" actId="1076"/>
          <ac:picMkLst>
            <pc:docMk/>
            <pc:sldMk cId="3343152678" sldId="295"/>
            <ac:picMk id="6" creationId="{97B82664-4A29-6CEE-D200-6DEC79E8A868}"/>
          </ac:picMkLst>
        </pc:picChg>
      </pc:sldChg>
      <pc:sldChg chg="addSp delSp modSp mod">
        <pc:chgData name="Mel Nugent" userId="24c697fd-dfa2-418b-9703-fb88db3e8172" providerId="ADAL" clId="{1CE03CC3-A0B7-4E74-9A16-59D3BCEFCD1D}" dt="2023-11-30T22:11:11.899" v="36" actId="20577"/>
        <pc:sldMkLst>
          <pc:docMk/>
          <pc:sldMk cId="4098726488" sldId="307"/>
        </pc:sldMkLst>
        <pc:spChg chg="mod">
          <ac:chgData name="Mel Nugent" userId="24c697fd-dfa2-418b-9703-fb88db3e8172" providerId="ADAL" clId="{1CE03CC3-A0B7-4E74-9A16-59D3BCEFCD1D}" dt="2023-11-30T22:11:11.899" v="36" actId="20577"/>
          <ac:spMkLst>
            <pc:docMk/>
            <pc:sldMk cId="4098726488" sldId="307"/>
            <ac:spMk id="3" creationId="{9B6D07D4-0D4D-8860-4B15-7CA76C3874FF}"/>
          </ac:spMkLst>
        </pc:spChg>
        <pc:picChg chg="del">
          <ac:chgData name="Mel Nugent" userId="24c697fd-dfa2-418b-9703-fb88db3e8172" providerId="ADAL" clId="{1CE03CC3-A0B7-4E74-9A16-59D3BCEFCD1D}" dt="2023-11-30T22:10:40.925" v="22" actId="478"/>
          <ac:picMkLst>
            <pc:docMk/>
            <pc:sldMk cId="4098726488" sldId="307"/>
            <ac:picMk id="4" creationId="{2233F39A-2E53-976A-2D52-67A3549C91BB}"/>
          </ac:picMkLst>
        </pc:picChg>
        <pc:picChg chg="del">
          <ac:chgData name="Mel Nugent" userId="24c697fd-dfa2-418b-9703-fb88db3e8172" providerId="ADAL" clId="{1CE03CC3-A0B7-4E74-9A16-59D3BCEFCD1D}" dt="2023-11-30T22:10:39.286" v="21" actId="478"/>
          <ac:picMkLst>
            <pc:docMk/>
            <pc:sldMk cId="4098726488" sldId="307"/>
            <ac:picMk id="5" creationId="{D83879D3-B3F6-9EE3-2A63-25A12F917347}"/>
          </ac:picMkLst>
        </pc:picChg>
        <pc:picChg chg="add mod ord">
          <ac:chgData name="Mel Nugent" userId="24c697fd-dfa2-418b-9703-fb88db3e8172" providerId="ADAL" clId="{1CE03CC3-A0B7-4E74-9A16-59D3BCEFCD1D}" dt="2023-11-30T22:11:01.041" v="27" actId="1076"/>
          <ac:picMkLst>
            <pc:docMk/>
            <pc:sldMk cId="4098726488" sldId="307"/>
            <ac:picMk id="6" creationId="{FE904B70-5A3B-A765-3CB6-14687C0B68EA}"/>
          </ac:picMkLst>
        </pc:picChg>
      </pc:sldChg>
      <pc:sldChg chg="del">
        <pc:chgData name="Mel Nugent" userId="24c697fd-dfa2-418b-9703-fb88db3e8172" providerId="ADAL" clId="{1CE03CC3-A0B7-4E74-9A16-59D3BCEFCD1D}" dt="2023-11-30T22:11:17.551" v="37" actId="47"/>
        <pc:sldMkLst>
          <pc:docMk/>
          <pc:sldMk cId="1786807030" sldId="308"/>
        </pc:sldMkLst>
      </pc:sldChg>
      <pc:sldChg chg="del">
        <pc:chgData name="Mel Nugent" userId="24c697fd-dfa2-418b-9703-fb88db3e8172" providerId="ADAL" clId="{1CE03CC3-A0B7-4E74-9A16-59D3BCEFCD1D}" dt="2023-11-30T22:11:18.971" v="38" actId="47"/>
        <pc:sldMkLst>
          <pc:docMk/>
          <pc:sldMk cId="2023127190" sldId="309"/>
        </pc:sldMkLst>
      </pc:sldChg>
    </pc:docChg>
  </pc:docChgLst>
  <pc:docChgLst>
    <pc:chgData name="S Wilson-Andoh" userId="S::swilson-andoh@cts.odbst.org::5cff2ed3-317f-4527-82ff-a7d85f981f60" providerId="AD" clId="Web-{C604B276-11AA-60D1-81B0-E1B92C97FC99}"/>
    <pc:docChg chg="modSld">
      <pc:chgData name="S Wilson-Andoh" userId="S::swilson-andoh@cts.odbst.org::5cff2ed3-317f-4527-82ff-a7d85f981f60" providerId="AD" clId="Web-{C604B276-11AA-60D1-81B0-E1B92C97FC99}" dt="2024-11-07T21:50:19.835" v="25" actId="20577"/>
      <pc:docMkLst>
        <pc:docMk/>
      </pc:docMkLst>
      <pc:sldChg chg="modSp">
        <pc:chgData name="S Wilson-Andoh" userId="S::swilson-andoh@cts.odbst.org::5cff2ed3-317f-4527-82ff-a7d85f981f60" providerId="AD" clId="Web-{C604B276-11AA-60D1-81B0-E1B92C97FC99}" dt="2024-11-07T21:49:40.725" v="19" actId="20577"/>
        <pc:sldMkLst>
          <pc:docMk/>
          <pc:sldMk cId="4120557857" sldId="258"/>
        </pc:sldMkLst>
        <pc:spChg chg="mod">
          <ac:chgData name="S Wilson-Andoh" userId="S::swilson-andoh@cts.odbst.org::5cff2ed3-317f-4527-82ff-a7d85f981f60" providerId="AD" clId="Web-{C604B276-11AA-60D1-81B0-E1B92C97FC99}" dt="2024-11-07T21:49:40.725" v="19" actId="20577"/>
          <ac:spMkLst>
            <pc:docMk/>
            <pc:sldMk cId="4120557857" sldId="258"/>
            <ac:spMk id="2" creationId="{1568E1BE-0851-4257-816C-1251C8673BC6}"/>
          </ac:spMkLst>
        </pc:spChg>
      </pc:sldChg>
      <pc:sldChg chg="modSp">
        <pc:chgData name="S Wilson-Andoh" userId="S::swilson-andoh@cts.odbst.org::5cff2ed3-317f-4527-82ff-a7d85f981f60" providerId="AD" clId="Web-{C604B276-11AA-60D1-81B0-E1B92C97FC99}" dt="2024-11-07T21:50:19.835" v="25" actId="20577"/>
        <pc:sldMkLst>
          <pc:docMk/>
          <pc:sldMk cId="266049196" sldId="282"/>
        </pc:sldMkLst>
        <pc:spChg chg="mod">
          <ac:chgData name="S Wilson-Andoh" userId="S::swilson-andoh@cts.odbst.org::5cff2ed3-317f-4527-82ff-a7d85f981f60" providerId="AD" clId="Web-{C604B276-11AA-60D1-81B0-E1B92C97FC99}" dt="2024-11-07T21:50:19.835" v="25" actId="20577"/>
          <ac:spMkLst>
            <pc:docMk/>
            <pc:sldMk cId="266049196" sldId="282"/>
            <ac:spMk id="2" creationId="{7C3104CE-3C5E-3994-8A06-598E5770E746}"/>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3EB1B61F-BC91-4AE9-9DB6-44A3C91450C4}" type="datetimeFigureOut">
              <a:rPr lang="en-GB" smtClean="0"/>
              <a:t>22/11/2024</a:t>
            </a:fld>
            <a:endParaRPr lang="en-GB" dirty="0"/>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4E36E3A6-851F-4933-B1CC-F11CF08D4CA9}" type="slidenum">
              <a:rPr lang="en-GB" smtClean="0"/>
              <a:t>‹#›</a:t>
            </a:fld>
            <a:endParaRPr lang="en-GB" dirty="0"/>
          </a:p>
        </p:txBody>
      </p:sp>
    </p:spTree>
    <p:extLst>
      <p:ext uri="{BB962C8B-B14F-4D97-AF65-F5344CB8AC3E}">
        <p14:creationId xmlns:p14="http://schemas.microsoft.com/office/powerpoint/2010/main" val="42690024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E36E3A6-851F-4933-B1CC-F11CF08D4CA9}" type="slidenum">
              <a:rPr lang="en-GB" smtClean="0"/>
              <a:t>3</a:t>
            </a:fld>
            <a:endParaRPr lang="en-GB" dirty="0"/>
          </a:p>
        </p:txBody>
      </p:sp>
    </p:spTree>
    <p:extLst>
      <p:ext uri="{BB962C8B-B14F-4D97-AF65-F5344CB8AC3E}">
        <p14:creationId xmlns:p14="http://schemas.microsoft.com/office/powerpoint/2010/main" val="104164597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bmp"/><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bmp"/><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a:alphaModFix amt="45000"/>
              <a:duotone>
                <a:schemeClr val="accent2">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11" name="Rectangle 10"/>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n-US"/>
              <a:t>Click to edit Master title style</a:t>
            </a:r>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D8411D94-B85D-4E24-B99B-C97EA5272DC8}" type="datetimeFigureOut">
              <a:rPr lang="en-GB" smtClean="0"/>
              <a:t>22/11/2024</a:t>
            </a:fld>
            <a:endParaRPr lang="en-GB" dirty="0"/>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2"/>
                </a:solidFill>
              </a:defRPr>
            </a:lvl1pPr>
          </a:lstStyle>
          <a:p>
            <a:endParaRPr lang="en-GB" dirty="0"/>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2"/>
                </a:solidFill>
              </a:defRPr>
            </a:lvl1pPr>
          </a:lstStyle>
          <a:p>
            <a:fld id="{91479BA3-A59A-4E62-85E1-F107F5044804}" type="slidenum">
              <a:rPr lang="en-GB" smtClean="0"/>
              <a:t>‹#›</a:t>
            </a:fld>
            <a:endParaRPr lang="en-GB" dirty="0"/>
          </a:p>
        </p:txBody>
      </p:sp>
    </p:spTree>
    <p:extLst>
      <p:ext uri="{BB962C8B-B14F-4D97-AF65-F5344CB8AC3E}">
        <p14:creationId xmlns:p14="http://schemas.microsoft.com/office/powerpoint/2010/main" val="41573360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a:defRPr sz="1800"/>
            </a:lvl1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solidFill>
                  <a:schemeClr val="tx2"/>
                </a:solidFill>
              </a:defRPr>
            </a:lvl1pPr>
          </a:lstStyle>
          <a:p>
            <a:fld id="{D8411D94-B85D-4E24-B99B-C97EA5272DC8}" type="datetimeFigureOut">
              <a:rPr lang="en-GB" smtClean="0"/>
              <a:t>22/11/2024</a:t>
            </a:fld>
            <a:endParaRPr lang="en-GB" dirty="0"/>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GB" dirty="0"/>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91479BA3-A59A-4E62-85E1-F107F5044804}" type="slidenum">
              <a:rPr lang="en-GB" smtClean="0"/>
              <a:t>‹#›</a:t>
            </a:fld>
            <a:endParaRPr lang="en-GB" dirty="0"/>
          </a:p>
        </p:txBody>
      </p:sp>
    </p:spTree>
    <p:extLst>
      <p:ext uri="{BB962C8B-B14F-4D97-AF65-F5344CB8AC3E}">
        <p14:creationId xmlns:p14="http://schemas.microsoft.com/office/powerpoint/2010/main" val="10479727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9" name="Rectangle 18"/>
          <p:cNvSpPr/>
          <p:nvPr/>
        </p:nvSpPr>
        <p:spPr>
          <a:xfrm>
            <a:off x="0" y="0"/>
            <a:ext cx="12192000" cy="6858000"/>
          </a:xfrm>
          <a:prstGeom prst="rect">
            <a:avLst/>
          </a:prstGeom>
          <a:blipFill dpi="0" rotWithShape="1">
            <a:blip r:embed="rId2">
              <a:alphaModFix amt="40000"/>
              <a:duotone>
                <a:schemeClr val="accent3">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24" name="Rectangle 23"/>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n-US"/>
              <a:t>Click to edit Master title style</a:t>
            </a:r>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D8411D94-B85D-4E24-B99B-C97EA5272DC8}" type="datetimeFigureOut">
              <a:rPr lang="en-GB" smtClean="0"/>
              <a:t>22/11/2024</a:t>
            </a:fld>
            <a:endParaRPr lang="en-GB" dirty="0"/>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tx2"/>
                </a:solidFill>
              </a:defRPr>
            </a:lvl1pPr>
          </a:lstStyle>
          <a:p>
            <a:endParaRPr lang="en-GB" dirty="0"/>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tx2"/>
                </a:solidFill>
              </a:defRPr>
            </a:lvl1pPr>
          </a:lstStyle>
          <a:p>
            <a:fld id="{91479BA3-A59A-4E62-85E1-F107F5044804}" type="slidenum">
              <a:rPr lang="en-GB" smtClean="0"/>
              <a:t>‹#›</a:t>
            </a:fld>
            <a:endParaRPr lang="en-GB" dirty="0"/>
          </a:p>
        </p:txBody>
      </p:sp>
    </p:spTree>
    <p:extLst>
      <p:ext uri="{BB962C8B-B14F-4D97-AF65-F5344CB8AC3E}">
        <p14:creationId xmlns:p14="http://schemas.microsoft.com/office/powerpoint/2010/main" val="24983504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solidFill>
                  <a:schemeClr val="tx2"/>
                </a:solidFill>
              </a:defRPr>
            </a:lvl1pPr>
          </a:lstStyle>
          <a:p>
            <a:fld id="{D8411D94-B85D-4E24-B99B-C97EA5272DC8}" type="datetimeFigureOut">
              <a:rPr lang="en-GB" smtClean="0"/>
              <a:t>22/11/2024</a:t>
            </a:fld>
            <a:endParaRPr lang="en-GB" dirty="0"/>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GB"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91479BA3-A59A-4E62-85E1-F107F5044804}" type="slidenum">
              <a:rPr lang="en-GB" smtClean="0"/>
              <a:t>‹#›</a:t>
            </a:fld>
            <a:endParaRPr lang="en-GB" dirty="0"/>
          </a:p>
        </p:txBody>
      </p:sp>
    </p:spTree>
    <p:extLst>
      <p:ext uri="{BB962C8B-B14F-4D97-AF65-F5344CB8AC3E}">
        <p14:creationId xmlns:p14="http://schemas.microsoft.com/office/powerpoint/2010/main" val="31800140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solidFill>
                  <a:schemeClr val="tx2"/>
                </a:solidFill>
              </a:defRPr>
            </a:lvl1pPr>
          </a:lstStyle>
          <a:p>
            <a:fld id="{D8411D94-B85D-4E24-B99B-C97EA5272DC8}" type="datetimeFigureOut">
              <a:rPr lang="en-GB" smtClean="0"/>
              <a:t>22/11/2024</a:t>
            </a:fld>
            <a:endParaRPr lang="en-GB" dirty="0"/>
          </a:p>
        </p:txBody>
      </p:sp>
      <p:sp>
        <p:nvSpPr>
          <p:cNvPr id="8" name="Footer Placeholder 7"/>
          <p:cNvSpPr>
            <a:spLocks noGrp="1"/>
          </p:cNvSpPr>
          <p:nvPr>
            <p:ph type="ftr" sz="quarter" idx="11"/>
          </p:nvPr>
        </p:nvSpPr>
        <p:spPr/>
        <p:txBody>
          <a:bodyPr/>
          <a:lstStyle>
            <a:lvl1pPr>
              <a:defRPr>
                <a:solidFill>
                  <a:schemeClr val="tx2"/>
                </a:solidFill>
              </a:defRPr>
            </a:lvl1pPr>
          </a:lstStyle>
          <a:p>
            <a:endParaRPr lang="en-GB" dirty="0"/>
          </a:p>
        </p:txBody>
      </p:sp>
      <p:sp>
        <p:nvSpPr>
          <p:cNvPr id="9" name="Slide Number Placeholder 8"/>
          <p:cNvSpPr>
            <a:spLocks noGrp="1"/>
          </p:cNvSpPr>
          <p:nvPr>
            <p:ph type="sldNum" sz="quarter" idx="12"/>
          </p:nvPr>
        </p:nvSpPr>
        <p:spPr/>
        <p:txBody>
          <a:bodyPr/>
          <a:lstStyle>
            <a:lvl1pPr>
              <a:defRPr>
                <a:solidFill>
                  <a:schemeClr val="tx2"/>
                </a:solidFill>
              </a:defRPr>
            </a:lvl1pPr>
          </a:lstStyle>
          <a:p>
            <a:fld id="{91479BA3-A59A-4E62-85E1-F107F5044804}" type="slidenum">
              <a:rPr lang="en-GB" smtClean="0"/>
              <a:t>‹#›</a:t>
            </a:fld>
            <a:endParaRPr lang="en-GB" dirty="0"/>
          </a:p>
        </p:txBody>
      </p:sp>
    </p:spTree>
    <p:extLst>
      <p:ext uri="{BB962C8B-B14F-4D97-AF65-F5344CB8AC3E}">
        <p14:creationId xmlns:p14="http://schemas.microsoft.com/office/powerpoint/2010/main" val="40235424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solidFill>
                  <a:schemeClr val="tx2"/>
                </a:solidFill>
              </a:defRPr>
            </a:lvl1pPr>
          </a:lstStyle>
          <a:p>
            <a:fld id="{D8411D94-B85D-4E24-B99B-C97EA5272DC8}" type="datetimeFigureOut">
              <a:rPr lang="en-GB" smtClean="0"/>
              <a:t>22/11/2024</a:t>
            </a:fld>
            <a:endParaRPr lang="en-GB" dirty="0"/>
          </a:p>
        </p:txBody>
      </p:sp>
      <p:sp>
        <p:nvSpPr>
          <p:cNvPr id="4" name="Footer Placeholder 3"/>
          <p:cNvSpPr>
            <a:spLocks noGrp="1"/>
          </p:cNvSpPr>
          <p:nvPr>
            <p:ph type="ftr" sz="quarter" idx="11"/>
          </p:nvPr>
        </p:nvSpPr>
        <p:spPr/>
        <p:txBody>
          <a:bodyPr/>
          <a:lstStyle>
            <a:lvl1pPr>
              <a:defRPr>
                <a:solidFill>
                  <a:schemeClr val="tx2"/>
                </a:solidFill>
              </a:defRPr>
            </a:lvl1pPr>
          </a:lstStyle>
          <a:p>
            <a:endParaRPr lang="en-GB" dirty="0"/>
          </a:p>
        </p:txBody>
      </p:sp>
      <p:sp>
        <p:nvSpPr>
          <p:cNvPr id="5" name="Slide Number Placeholder 4"/>
          <p:cNvSpPr>
            <a:spLocks noGrp="1"/>
          </p:cNvSpPr>
          <p:nvPr>
            <p:ph type="sldNum" sz="quarter" idx="12"/>
          </p:nvPr>
        </p:nvSpPr>
        <p:spPr/>
        <p:txBody>
          <a:bodyPr/>
          <a:lstStyle>
            <a:lvl1pPr>
              <a:defRPr>
                <a:solidFill>
                  <a:schemeClr val="tx2"/>
                </a:solidFill>
              </a:defRPr>
            </a:lvl1pPr>
          </a:lstStyle>
          <a:p>
            <a:fld id="{91479BA3-A59A-4E62-85E1-F107F5044804}" type="slidenum">
              <a:rPr lang="en-GB" smtClean="0"/>
              <a:t>‹#›</a:t>
            </a:fld>
            <a:endParaRPr lang="en-GB" dirty="0"/>
          </a:p>
        </p:txBody>
      </p:sp>
    </p:spTree>
    <p:extLst>
      <p:ext uri="{BB962C8B-B14F-4D97-AF65-F5344CB8AC3E}">
        <p14:creationId xmlns:p14="http://schemas.microsoft.com/office/powerpoint/2010/main" val="17923574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lstStyle>
          <a:p>
            <a:fld id="{D8411D94-B85D-4E24-B99B-C97EA5272DC8}" type="datetimeFigureOut">
              <a:rPr lang="en-GB" smtClean="0"/>
              <a:t>22/11/2024</a:t>
            </a:fld>
            <a:endParaRPr lang="en-GB" dirty="0"/>
          </a:p>
        </p:txBody>
      </p:sp>
      <p:sp>
        <p:nvSpPr>
          <p:cNvPr id="3" name="Footer Placeholder 2"/>
          <p:cNvSpPr>
            <a:spLocks noGrp="1"/>
          </p:cNvSpPr>
          <p:nvPr>
            <p:ph type="ftr" sz="quarter" idx="11"/>
          </p:nvPr>
        </p:nvSpPr>
        <p:spPr/>
        <p:txBody>
          <a:bodyPr/>
          <a:lstStyle>
            <a:lvl1pPr>
              <a:defRPr>
                <a:solidFill>
                  <a:schemeClr val="tx2"/>
                </a:solidFill>
              </a:defRPr>
            </a:lvl1pPr>
          </a:lstStyle>
          <a:p>
            <a:endParaRPr lang="en-GB" dirty="0"/>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91479BA3-A59A-4E62-85E1-F107F5044804}" type="slidenum">
              <a:rPr lang="en-GB" smtClean="0"/>
              <a:t>‹#›</a:t>
            </a:fld>
            <a:endParaRPr lang="en-GB" dirty="0"/>
          </a:p>
        </p:txBody>
      </p:sp>
    </p:spTree>
    <p:extLst>
      <p:ext uri="{BB962C8B-B14F-4D97-AF65-F5344CB8AC3E}">
        <p14:creationId xmlns:p14="http://schemas.microsoft.com/office/powerpoint/2010/main" val="14232409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4" name="Rectangle 13"/>
          <p:cNvSpPr/>
          <p:nvPr/>
        </p:nvSpPr>
        <p:spPr>
          <a:xfrm>
            <a:off x="234693" y="237744"/>
            <a:ext cx="8633081"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16" name="Rectangle 15"/>
          <p:cNvSpPr/>
          <p:nvPr/>
        </p:nvSpPr>
        <p:spPr>
          <a:xfrm>
            <a:off x="371856" y="374904"/>
            <a:ext cx="8353044" cy="6108192"/>
          </a:xfrm>
          <a:prstGeom prst="rect">
            <a:avLst/>
          </a:prstGeom>
          <a:solidFill>
            <a:schemeClr val="bg2"/>
          </a:solidFill>
          <a:ln w="6350" cap="sq" cmpd="sng" algn="ctr">
            <a:noFill/>
            <a:prstDash val="solid"/>
            <a:miter lim="800000"/>
          </a:ln>
          <a:effectLst/>
        </p:spPr>
      </p:sp>
      <p:sp>
        <p:nvSpPr>
          <p:cNvPr id="15" name="Rectangle 14"/>
          <p:cNvSpPr/>
          <p:nvPr/>
        </p:nvSpPr>
        <p:spPr>
          <a:xfrm>
            <a:off x="9020386" y="237744"/>
            <a:ext cx="2926080" cy="6382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bg1"/>
                </a:solidFill>
                <a:effectLst/>
                <a:latin typeface="+mj-lt"/>
                <a:ea typeface="+mn-ea"/>
                <a:cs typeface="+mn-cs"/>
              </a:defRPr>
            </a:lvl1pPr>
          </a:lstStyle>
          <a:p>
            <a:r>
              <a:rPr lang="en-US"/>
              <a:t>Click to edit Master title style</a:t>
            </a:r>
          </a:p>
        </p:txBody>
      </p:sp>
      <p:sp>
        <p:nvSpPr>
          <p:cNvPr id="3" name="Content Placeholder 2"/>
          <p:cNvSpPr>
            <a:spLocks noGrp="1"/>
          </p:cNvSpPr>
          <p:nvPr>
            <p:ph idx="1"/>
          </p:nvPr>
        </p:nvSpPr>
        <p:spPr>
          <a:xfrm>
            <a:off x="790575" y="704850"/>
            <a:ext cx="7562850" cy="51435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chemeClr val="tx2"/>
                </a:solidFill>
              </a:defRPr>
            </a:lvl1pPr>
          </a:lstStyle>
          <a:p>
            <a:fld id="{D8411D94-B85D-4E24-B99B-C97EA5272DC8}" type="datetimeFigureOut">
              <a:rPr lang="en-GB" smtClean="0"/>
              <a:t>22/11/2024</a:t>
            </a:fld>
            <a:endParaRPr lang="en-GB" dirty="0"/>
          </a:p>
        </p:txBody>
      </p:sp>
      <p:sp>
        <p:nvSpPr>
          <p:cNvPr id="6" name="Footer Placeholder 5"/>
          <p:cNvSpPr>
            <a:spLocks noGrp="1"/>
          </p:cNvSpPr>
          <p:nvPr>
            <p:ph type="ftr" sz="quarter" idx="11"/>
          </p:nvPr>
        </p:nvSpPr>
        <p:spPr>
          <a:xfrm>
            <a:off x="3439158" y="6214535"/>
            <a:ext cx="5184648" cy="256032"/>
          </a:xfrm>
        </p:spPr>
        <p:txBody>
          <a:bodyPr/>
          <a:lstStyle>
            <a:lvl1pPr algn="r">
              <a:defRPr>
                <a:solidFill>
                  <a:schemeClr val="tx2"/>
                </a:solidFill>
              </a:defRPr>
            </a:lvl1pPr>
          </a:lstStyle>
          <a:p>
            <a:endParaRPr lang="en-GB" dirty="0"/>
          </a:p>
        </p:txBody>
      </p:sp>
      <p:sp>
        <p:nvSpPr>
          <p:cNvPr id="7" name="Slide Number Placeholder 6"/>
          <p:cNvSpPr>
            <a:spLocks noGrp="1"/>
          </p:cNvSpPr>
          <p:nvPr>
            <p:ph type="sldNum" sz="quarter" idx="12"/>
          </p:nvPr>
        </p:nvSpPr>
        <p:spPr/>
        <p:txBody>
          <a:bodyPr/>
          <a:lstStyle>
            <a:lvl1pPr>
              <a:defRPr>
                <a:solidFill>
                  <a:schemeClr val="bg2"/>
                </a:solidFill>
              </a:defRPr>
            </a:lvl1pPr>
          </a:lstStyle>
          <a:p>
            <a:fld id="{91479BA3-A59A-4E62-85E1-F107F5044804}" type="slidenum">
              <a:rPr lang="en-GB" smtClean="0"/>
              <a:t>‹#›</a:t>
            </a:fld>
            <a:endParaRPr lang="en-GB" dirty="0"/>
          </a:p>
        </p:txBody>
      </p:sp>
      <p:sp>
        <p:nvSpPr>
          <p:cNvPr id="11" name="Rectangle 10"/>
          <p:cNvSpPr/>
          <p:nvPr/>
        </p:nvSpPr>
        <p:spPr>
          <a:xfrm>
            <a:off x="9157546" y="374904"/>
            <a:ext cx="2651760"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9530295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tx1"/>
          </a:solidFill>
          <a:ln w="6350" cap="sq">
            <a:solidFill>
              <a:schemeClr val="tx1">
                <a:lumMod val="7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157546" y="374904"/>
            <a:ext cx="2651760" cy="6108192"/>
          </a:xfrm>
          <a:prstGeom prst="rect">
            <a:avLst/>
          </a:prstGeom>
          <a:solidFill>
            <a:schemeClr val="bg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n-US"/>
              <a:t>Click to edit Master title style</a:t>
            </a:r>
          </a:p>
        </p:txBody>
      </p:sp>
      <p:sp>
        <p:nvSpPr>
          <p:cNvPr id="3" name="Picture Placeholder 2"/>
          <p:cNvSpPr>
            <a:spLocks noGrp="1" noChangeAspect="1"/>
          </p:cNvSpPr>
          <p:nvPr>
            <p:ph type="pic" idx="1"/>
          </p:nvPr>
        </p:nvSpPr>
        <p:spPr>
          <a:xfrm>
            <a:off x="228599" y="237744"/>
            <a:ext cx="8601076" cy="6382512"/>
          </a:xfrm>
          <a:solidFill>
            <a:srgbClr val="808080"/>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D8411D94-B85D-4E24-B99B-C97EA5272DC8}" type="datetimeFigureOut">
              <a:rPr lang="en-GB" smtClean="0"/>
              <a:t>22/11/2024</a:t>
            </a:fld>
            <a:endParaRPr lang="en-GB" dirty="0"/>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91479BA3-A59A-4E62-85E1-F107F5044804}" type="slidenum">
              <a:rPr lang="en-GB" smtClean="0"/>
              <a:t>‹#›</a:t>
            </a:fld>
            <a:endParaRPr lang="en-GB" dirty="0"/>
          </a:p>
        </p:txBody>
      </p:sp>
    </p:spTree>
    <p:extLst>
      <p:ext uri="{BB962C8B-B14F-4D97-AF65-F5344CB8AC3E}">
        <p14:creationId xmlns:p14="http://schemas.microsoft.com/office/powerpoint/2010/main" val="23533295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solidFill>
                  <a:schemeClr val="tx2"/>
                </a:solidFill>
              </a:defRPr>
            </a:lvl1pPr>
          </a:lstStyle>
          <a:p>
            <a:fld id="{D8411D94-B85D-4E24-B99B-C97EA5272DC8}" type="datetimeFigureOut">
              <a:rPr lang="en-GB" smtClean="0"/>
              <a:t>22/11/2024</a:t>
            </a:fld>
            <a:endParaRPr lang="en-GB" dirty="0"/>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GB" dirty="0"/>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91479BA3-A59A-4E62-85E1-F107F5044804}" type="slidenum">
              <a:rPr lang="en-GB" smtClean="0"/>
              <a:t>‹#›</a:t>
            </a:fld>
            <a:endParaRPr lang="en-GB" dirty="0"/>
          </a:p>
        </p:txBody>
      </p:sp>
    </p:spTree>
    <p:extLst>
      <p:ext uri="{BB962C8B-B14F-4D97-AF65-F5344CB8AC3E}">
        <p14:creationId xmlns:p14="http://schemas.microsoft.com/office/powerpoint/2010/main" val="27335401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solidFill>
                  <a:schemeClr val="tx2"/>
                </a:solidFill>
              </a:defRPr>
            </a:lvl1pPr>
          </a:lstStyle>
          <a:p>
            <a:fld id="{D8411D94-B85D-4E24-B99B-C97EA5272DC8}" type="datetimeFigureOut">
              <a:rPr lang="en-GB" smtClean="0"/>
              <a:t>22/11/2024</a:t>
            </a:fld>
            <a:endParaRPr lang="en-GB" dirty="0"/>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GB" dirty="0"/>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91479BA3-A59A-4E62-85E1-F107F5044804}" type="slidenum">
              <a:rPr lang="en-GB" smtClean="0"/>
              <a:t>‹#›</a:t>
            </a:fld>
            <a:endParaRPr lang="en-GB" dirty="0"/>
          </a:p>
        </p:txBody>
      </p:sp>
    </p:spTree>
    <p:extLst>
      <p:ext uri="{BB962C8B-B14F-4D97-AF65-F5344CB8AC3E}">
        <p14:creationId xmlns:p14="http://schemas.microsoft.com/office/powerpoint/2010/main" val="27426410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860000"/>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8" name="Rectangle 7"/>
          <p:cNvSpPr/>
          <p:nvPr/>
        </p:nvSpPr>
        <p:spPr>
          <a:xfrm>
            <a:off x="371856" y="374904"/>
            <a:ext cx="11448288" cy="6108192"/>
          </a:xfrm>
          <a:prstGeom prst="rect">
            <a:avLst/>
          </a:prstGeom>
          <a:solidFill>
            <a:schemeClr val="bg2"/>
          </a:solidFill>
          <a:ln w="6350" cap="sq" cmpd="sng" algn="ctr">
            <a:no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bg2"/>
                </a:solidFill>
              </a:defRPr>
            </a:lvl1pPr>
          </a:lstStyle>
          <a:p>
            <a:fld id="{D8411D94-B85D-4E24-B99B-C97EA5272DC8}" type="datetimeFigureOut">
              <a:rPr lang="en-GB" smtClean="0"/>
              <a:t>22/11/2024</a:t>
            </a:fld>
            <a:endParaRPr lang="en-GB" dirty="0"/>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bg2"/>
                </a:solidFill>
              </a:defRPr>
            </a:lvl1pPr>
          </a:lstStyle>
          <a:p>
            <a:endParaRPr lang="en-GB" dirty="0"/>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bg2"/>
                </a:solidFill>
              </a:defRPr>
            </a:lvl1pPr>
          </a:lstStyle>
          <a:p>
            <a:fld id="{91479BA3-A59A-4E62-85E1-F107F5044804}" type="slidenum">
              <a:rPr lang="en-GB" smtClean="0"/>
              <a:t>‹#›</a:t>
            </a:fld>
            <a:endParaRPr lang="en-GB" dirty="0"/>
          </a:p>
        </p:txBody>
      </p:sp>
    </p:spTree>
    <p:extLst>
      <p:ext uri="{BB962C8B-B14F-4D97-AF65-F5344CB8AC3E}">
        <p14:creationId xmlns:p14="http://schemas.microsoft.com/office/powerpoint/2010/main" val="355819730"/>
      </p:ext>
    </p:extLst>
  </p:cSld>
  <p:clrMap bg1="dk1" tx1="lt1" bg2="dk2" tx2="lt2" accent1="accent1" accent2="accent2" accent3="accent3" accent4="accent4" accent5="accent5" accent6="accent6" hlink="hlink" folHlink="folHlink"/>
  <p:sldLayoutIdLst>
    <p:sldLayoutId id="2147483755" r:id="rId1"/>
    <p:sldLayoutId id="2147483756" r:id="rId2"/>
    <p:sldLayoutId id="2147483757" r:id="rId3"/>
    <p:sldLayoutId id="2147483758" r:id="rId4"/>
    <p:sldLayoutId id="2147483759" r:id="rId5"/>
    <p:sldLayoutId id="2147483760" r:id="rId6"/>
    <p:sldLayoutId id="2147483761" r:id="rId7"/>
    <p:sldLayoutId id="2147483762" r:id="rId8"/>
    <p:sldLayoutId id="2147483763" r:id="rId9"/>
    <p:sldLayoutId id="2147483764" r:id="rId10"/>
    <p:sldLayoutId id="2147483765" r:id="rId11"/>
  </p:sldLayoutIdLst>
  <p:txStyles>
    <p:titleStyle>
      <a:lvl1pPr algn="l" defTabSz="914400" rtl="0" eaLnBrk="1" latinLnBrk="0" hangingPunct="1">
        <a:lnSpc>
          <a:spcPct val="90000"/>
        </a:lnSpc>
        <a:spcBef>
          <a:spcPct val="0"/>
        </a:spcBef>
        <a:buNone/>
        <a:defRPr lang="en-US" sz="4800" kern="1200" cap="none" spc="0" baseline="0" dirty="0">
          <a:solidFill>
            <a:schemeClr val="tx1"/>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lumMod val="60000"/>
            <a:lumOff val="40000"/>
          </a:schemeClr>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6pPr>
      <a:lvl7pPr marL="19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7pPr>
      <a:lvl8pPr marL="22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8pPr>
      <a:lvl9pPr marL="25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2.xml"/><Relationship Id="rId1" Type="http://schemas.openxmlformats.org/officeDocument/2006/relationships/video" Target="https://www.youtube.com/embed/JeJvKkBV6rY?feature=oembed"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lannslinens.com/product/lanns-linens-72-x-72-gold-sequin-tablecloth-overlay-sparkly-square-table-cloth-for-wedding-party-banquet/" TargetMode="External"/><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Rend Co. Kids - My Lighthouse (Hand Motions) (Official Music Video)">
            <a:hlinkClick r:id="" action="ppaction://media"/>
            <a:extLst>
              <a:ext uri="{FF2B5EF4-FFF2-40B4-BE49-F238E27FC236}">
                <a16:creationId xmlns:a16="http://schemas.microsoft.com/office/drawing/2014/main" id="{0E4E4E16-4E77-259E-9762-C312C227AE97}"/>
              </a:ext>
            </a:extLst>
          </p:cNvPr>
          <p:cNvPicPr>
            <a:picLocks noGrp="1" noRot="1" noChangeAspect="1"/>
          </p:cNvPicPr>
          <p:nvPr>
            <p:ph idx="1"/>
            <a:videoFile r:link="rId1"/>
          </p:nvPr>
        </p:nvPicPr>
        <p:blipFill>
          <a:blip r:embed="rId3"/>
          <a:stretch>
            <a:fillRect/>
          </a:stretch>
        </p:blipFill>
        <p:spPr>
          <a:xfrm>
            <a:off x="1350107" y="649776"/>
            <a:ext cx="9843476" cy="5561744"/>
          </a:xfrm>
        </p:spPr>
      </p:pic>
    </p:spTree>
    <p:extLst>
      <p:ext uri="{BB962C8B-B14F-4D97-AF65-F5344CB8AC3E}">
        <p14:creationId xmlns:p14="http://schemas.microsoft.com/office/powerpoint/2010/main" val="16758396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92ECB7A-E3A7-41D6-8EE4-9BD69598B2DC}"/>
              </a:ext>
            </a:extLst>
          </p:cNvPr>
          <p:cNvSpPr txBox="1"/>
          <p:nvPr/>
        </p:nvSpPr>
        <p:spPr>
          <a:xfrm>
            <a:off x="684699" y="2121611"/>
            <a:ext cx="11022419" cy="3416320"/>
          </a:xfrm>
          <a:prstGeom prst="rect">
            <a:avLst/>
          </a:prstGeom>
          <a:noFill/>
        </p:spPr>
        <p:txBody>
          <a:bodyPr wrap="square" lIns="91440" tIns="45720" rIns="91440" bIns="45720" rtlCol="0" anchor="t">
            <a:spAutoFit/>
          </a:bodyPr>
          <a:lstStyle/>
          <a:p>
            <a:r>
              <a:rPr lang="en-GB" sz="7200" b="1" dirty="0">
                <a:solidFill>
                  <a:schemeClr val="accent4">
                    <a:lumMod val="60000"/>
                    <a:lumOff val="40000"/>
                  </a:schemeClr>
                </a:solidFill>
                <a:latin typeface="+mj-lt"/>
              </a:rPr>
              <a:t>Welcome to our</a:t>
            </a:r>
            <a:r>
              <a:rPr lang="en-GB" sz="7200" b="1" dirty="0">
                <a:latin typeface="+mj-lt"/>
              </a:rPr>
              <a:t> </a:t>
            </a:r>
          </a:p>
          <a:p>
            <a:r>
              <a:rPr lang="en-GB" sz="7200" b="1" dirty="0">
                <a:solidFill>
                  <a:srgbClr val="00B050"/>
                </a:solidFill>
                <a:latin typeface="+mj-lt"/>
              </a:rPr>
              <a:t>         C</a:t>
            </a:r>
            <a:r>
              <a:rPr lang="en-GB" sz="7200" b="1" dirty="0">
                <a:solidFill>
                  <a:srgbClr val="C00000"/>
                </a:solidFill>
                <a:latin typeface="+mj-lt"/>
              </a:rPr>
              <a:t>A</a:t>
            </a:r>
            <a:r>
              <a:rPr lang="en-GB" sz="7200" b="1" dirty="0">
                <a:solidFill>
                  <a:srgbClr val="00B0F0"/>
                </a:solidFill>
                <a:latin typeface="+mj-lt"/>
              </a:rPr>
              <a:t>R</a:t>
            </a:r>
            <a:r>
              <a:rPr lang="en-GB" sz="7200" b="1" dirty="0">
                <a:solidFill>
                  <a:srgbClr val="FF6600"/>
                </a:solidFill>
                <a:latin typeface="+mj-lt"/>
              </a:rPr>
              <a:t>E</a:t>
            </a:r>
            <a:r>
              <a:rPr lang="en-GB" sz="7200" b="1" dirty="0">
                <a:latin typeface="+mj-lt"/>
              </a:rPr>
              <a:t> </a:t>
            </a:r>
          </a:p>
          <a:p>
            <a:r>
              <a:rPr lang="en-GB" sz="7200" b="1" dirty="0">
                <a:solidFill>
                  <a:schemeClr val="accent4">
                    <a:lumMod val="60000"/>
                    <a:lumOff val="40000"/>
                  </a:schemeClr>
                </a:solidFill>
                <a:latin typeface="+mj-lt"/>
              </a:rPr>
              <a:t>Celebration Assembl</a:t>
            </a:r>
            <a:r>
              <a:rPr lang="en-GB" sz="7200" b="1" dirty="0">
                <a:solidFill>
                  <a:schemeClr val="accent4">
                    <a:lumMod val="60000"/>
                    <a:lumOff val="40000"/>
                  </a:schemeClr>
                </a:solidFill>
                <a:effectLst>
                  <a:outerShdw blurRad="38100" dist="38100" dir="2700000" algn="tl">
                    <a:srgbClr val="000000">
                      <a:alpha val="43137"/>
                    </a:srgbClr>
                  </a:outerShdw>
                </a:effectLst>
                <a:latin typeface="+mj-lt"/>
              </a:rPr>
              <a:t>y</a:t>
            </a:r>
            <a:endParaRPr lang="en-GB" sz="8800" b="1" dirty="0">
              <a:solidFill>
                <a:schemeClr val="accent4">
                  <a:lumMod val="60000"/>
                  <a:lumOff val="40000"/>
                </a:schemeClr>
              </a:solidFill>
              <a:latin typeface="+mj-lt"/>
            </a:endParaRPr>
          </a:p>
        </p:txBody>
      </p:sp>
      <p:sp>
        <p:nvSpPr>
          <p:cNvPr id="2" name="Rectangle 1">
            <a:extLst>
              <a:ext uri="{FF2B5EF4-FFF2-40B4-BE49-F238E27FC236}">
                <a16:creationId xmlns:a16="http://schemas.microsoft.com/office/drawing/2014/main" id="{1568E1BE-0851-4257-816C-1251C8673BC6}"/>
              </a:ext>
            </a:extLst>
          </p:cNvPr>
          <p:cNvSpPr/>
          <p:nvPr/>
        </p:nvSpPr>
        <p:spPr>
          <a:xfrm>
            <a:off x="2196935" y="5659963"/>
            <a:ext cx="7115175" cy="707886"/>
          </a:xfrm>
          <a:prstGeom prst="rect">
            <a:avLst/>
          </a:prstGeom>
          <a:noFill/>
        </p:spPr>
        <p:txBody>
          <a:bodyPr wrap="square" lIns="91440" tIns="45720" rIns="91440" bIns="45720" anchor="t">
            <a:spAutoFit/>
          </a:bodyPr>
          <a:lstStyle/>
          <a:p>
            <a:pPr algn="ctr"/>
            <a:r>
              <a:rPr lang="en-US" sz="4000" b="1" baseline="30000" dirty="0">
                <a:ln w="0"/>
                <a:effectLst>
                  <a:outerShdw blurRad="38100" dist="19050" dir="2700000" algn="tl" rotWithShape="0">
                    <a:schemeClr val="dk1">
                      <a:alpha val="40000"/>
                    </a:schemeClr>
                  </a:outerShdw>
                </a:effectLst>
              </a:rPr>
              <a:t>22nd </a:t>
            </a:r>
            <a:r>
              <a:rPr lang="en-US" sz="4000" b="1" dirty="0">
                <a:ln w="0"/>
                <a:effectLst>
                  <a:outerShdw blurRad="38100" dist="19050" dir="2700000" algn="tl" rotWithShape="0">
                    <a:schemeClr val="dk1">
                      <a:alpha val="40000"/>
                    </a:schemeClr>
                  </a:outerShdw>
                </a:effectLst>
              </a:rPr>
              <a:t>November 2024</a:t>
            </a:r>
            <a:endParaRPr lang="en-US" sz="4000" b="1" cap="none" spc="0" dirty="0">
              <a:ln w="0"/>
              <a:solidFill>
                <a:schemeClr val="tx1"/>
              </a:solidFill>
              <a:effectLst>
                <a:outerShdw blurRad="38100" dist="19050" dir="2700000" algn="tl" rotWithShape="0">
                  <a:prstClr val="black">
                    <a:alpha val="40000"/>
                  </a:prstClr>
                </a:outerShdw>
              </a:effectLst>
              <a:latin typeface="+mj-lt"/>
            </a:endParaRPr>
          </a:p>
        </p:txBody>
      </p:sp>
      <p:pic>
        <p:nvPicPr>
          <p:cNvPr id="6" name="Picture 5">
            <a:extLst>
              <a:ext uri="{FF2B5EF4-FFF2-40B4-BE49-F238E27FC236}">
                <a16:creationId xmlns:a16="http://schemas.microsoft.com/office/drawing/2014/main" id="{99754939-E930-4629-596A-EDB1EDCC10C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4699" y="490151"/>
            <a:ext cx="2081361" cy="1631460"/>
          </a:xfrm>
          <a:prstGeom prst="rect">
            <a:avLst/>
          </a:prstGeom>
        </p:spPr>
      </p:pic>
      <p:pic>
        <p:nvPicPr>
          <p:cNvPr id="8" name="Picture 7" descr="Diagram&#10;&#10;Description automatically generated">
            <a:extLst>
              <a:ext uri="{FF2B5EF4-FFF2-40B4-BE49-F238E27FC236}">
                <a16:creationId xmlns:a16="http://schemas.microsoft.com/office/drawing/2014/main" id="{AED6E743-9848-E8CE-0F0B-6060F9E9F9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05901" y="490151"/>
            <a:ext cx="3601217" cy="3601217"/>
          </a:xfrm>
          <a:prstGeom prst="rect">
            <a:avLst/>
          </a:prstGeom>
        </p:spPr>
      </p:pic>
    </p:spTree>
    <p:extLst>
      <p:ext uri="{BB962C8B-B14F-4D97-AF65-F5344CB8AC3E}">
        <p14:creationId xmlns:p14="http://schemas.microsoft.com/office/powerpoint/2010/main" val="41205578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5906D7F0-D837-B3E9-2E56-758C63EBF3B6}"/>
              </a:ext>
            </a:extLst>
          </p:cNvPr>
          <p:cNvGrpSpPr/>
          <p:nvPr/>
        </p:nvGrpSpPr>
        <p:grpSpPr>
          <a:xfrm>
            <a:off x="169450" y="1552514"/>
            <a:ext cx="3117636" cy="3935851"/>
            <a:chOff x="685481" y="475056"/>
            <a:chExt cx="3117636" cy="3935851"/>
          </a:xfrm>
        </p:grpSpPr>
        <p:pic>
          <p:nvPicPr>
            <p:cNvPr id="4" name="Picture 3" descr="Icon&#10;&#10;Description automatically generated with low confidence">
              <a:extLst>
                <a:ext uri="{FF2B5EF4-FFF2-40B4-BE49-F238E27FC236}">
                  <a16:creationId xmlns:a16="http://schemas.microsoft.com/office/drawing/2014/main" id="{A2EB9DB1-0985-B13E-9E52-09A819C0A97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887933">
              <a:off x="685481" y="475056"/>
              <a:ext cx="3117636" cy="3115403"/>
            </a:xfrm>
            <a:prstGeom prst="rect">
              <a:avLst/>
            </a:prstGeom>
          </p:spPr>
        </p:pic>
        <p:sp>
          <p:nvSpPr>
            <p:cNvPr id="5" name="Rectangle 4">
              <a:extLst>
                <a:ext uri="{FF2B5EF4-FFF2-40B4-BE49-F238E27FC236}">
                  <a16:creationId xmlns:a16="http://schemas.microsoft.com/office/drawing/2014/main" id="{18346351-CB6B-C2C8-EF3A-4FF429047B2B}"/>
                </a:ext>
              </a:extLst>
            </p:cNvPr>
            <p:cNvSpPr/>
            <p:nvPr/>
          </p:nvSpPr>
          <p:spPr>
            <a:xfrm>
              <a:off x="908385" y="3263747"/>
              <a:ext cx="2527527" cy="1147160"/>
            </a:xfrm>
            <a:prstGeom prst="rect">
              <a:avLst/>
            </a:prstGeom>
          </p:spPr>
          <p:txBody>
            <a:bodyPr wrap="square">
              <a:spAutoFit/>
            </a:bodyPr>
            <a:lstStyle/>
            <a:p>
              <a:pPr algn="ctr"/>
              <a:r>
                <a:rPr lang="en-GB" sz="3200" b="1" dirty="0">
                  <a:solidFill>
                    <a:srgbClr val="009B4C"/>
                  </a:solidFill>
                  <a:latin typeface="Century Gothic" panose="020B0502020202020204" pitchFamily="34" charset="0"/>
                  <a:cs typeface="Ideal Sans Bold" pitchFamily="50" charset="0"/>
                </a:rPr>
                <a:t>Choices</a:t>
              </a:r>
            </a:p>
            <a:p>
              <a:pPr algn="ctr"/>
              <a:r>
                <a:rPr lang="en-GB" sz="3200" b="1" dirty="0">
                  <a:solidFill>
                    <a:srgbClr val="7030A0"/>
                  </a:solidFill>
                  <a:latin typeface="Century Gothic" panose="020B0502020202020204" pitchFamily="34" charset="0"/>
                  <a:cs typeface="Ideal Sans Bold" pitchFamily="50" charset="0"/>
                </a:rPr>
                <a:t> </a:t>
              </a:r>
            </a:p>
          </p:txBody>
        </p:sp>
      </p:grpSp>
      <p:grpSp>
        <p:nvGrpSpPr>
          <p:cNvPr id="6" name="Group 5">
            <a:extLst>
              <a:ext uri="{FF2B5EF4-FFF2-40B4-BE49-F238E27FC236}">
                <a16:creationId xmlns:a16="http://schemas.microsoft.com/office/drawing/2014/main" id="{5CBD325B-3ECF-C5AF-9C7E-A07C33EDEFD5}"/>
              </a:ext>
            </a:extLst>
          </p:cNvPr>
          <p:cNvGrpSpPr/>
          <p:nvPr/>
        </p:nvGrpSpPr>
        <p:grpSpPr>
          <a:xfrm>
            <a:off x="6027865" y="2098085"/>
            <a:ext cx="2594086" cy="2824885"/>
            <a:chOff x="5999308" y="1339642"/>
            <a:chExt cx="2594086" cy="2824885"/>
          </a:xfrm>
        </p:grpSpPr>
        <p:sp>
          <p:nvSpPr>
            <p:cNvPr id="7" name="Rectangle 6">
              <a:extLst>
                <a:ext uri="{FF2B5EF4-FFF2-40B4-BE49-F238E27FC236}">
                  <a16:creationId xmlns:a16="http://schemas.microsoft.com/office/drawing/2014/main" id="{D0BB9483-F35B-5AD0-6DED-7E77FED8B6D8}"/>
                </a:ext>
              </a:extLst>
            </p:cNvPr>
            <p:cNvSpPr/>
            <p:nvPr/>
          </p:nvSpPr>
          <p:spPr>
            <a:xfrm>
              <a:off x="6096000" y="3579752"/>
              <a:ext cx="2497394" cy="584775"/>
            </a:xfrm>
            <a:prstGeom prst="rect">
              <a:avLst/>
            </a:prstGeom>
          </p:spPr>
          <p:txBody>
            <a:bodyPr wrap="square">
              <a:spAutoFit/>
            </a:bodyPr>
            <a:lstStyle/>
            <a:p>
              <a:r>
                <a:rPr lang="en-GB" sz="3200" b="1" dirty="0">
                  <a:solidFill>
                    <a:srgbClr val="2D97CB"/>
                  </a:solidFill>
                </a:rPr>
                <a:t>Reflection</a:t>
              </a:r>
            </a:p>
          </p:txBody>
        </p:sp>
        <p:pic>
          <p:nvPicPr>
            <p:cNvPr id="8" name="Picture 7" descr="Shape, icon&#10;&#10;Description automatically generated with medium confidence">
              <a:extLst>
                <a:ext uri="{FF2B5EF4-FFF2-40B4-BE49-F238E27FC236}">
                  <a16:creationId xmlns:a16="http://schemas.microsoft.com/office/drawing/2014/main" id="{77B52ECD-B8B5-4681-EB07-6C21C564851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99308" y="1339642"/>
              <a:ext cx="2371725" cy="2371725"/>
            </a:xfrm>
            <a:prstGeom prst="rect">
              <a:avLst/>
            </a:prstGeom>
          </p:spPr>
        </p:pic>
      </p:grpSp>
      <p:grpSp>
        <p:nvGrpSpPr>
          <p:cNvPr id="10" name="Group 9">
            <a:extLst>
              <a:ext uri="{FF2B5EF4-FFF2-40B4-BE49-F238E27FC236}">
                <a16:creationId xmlns:a16="http://schemas.microsoft.com/office/drawing/2014/main" id="{3A11506B-E50D-DF3D-C7C0-5B96F9CC6C08}"/>
              </a:ext>
            </a:extLst>
          </p:cNvPr>
          <p:cNvGrpSpPr/>
          <p:nvPr/>
        </p:nvGrpSpPr>
        <p:grpSpPr>
          <a:xfrm>
            <a:off x="8923207" y="2016557"/>
            <a:ext cx="2649033" cy="2806788"/>
            <a:chOff x="8672052" y="1224647"/>
            <a:chExt cx="2739853" cy="2925902"/>
          </a:xfrm>
        </p:grpSpPr>
        <p:sp>
          <p:nvSpPr>
            <p:cNvPr id="11" name="Rectangle 10">
              <a:extLst>
                <a:ext uri="{FF2B5EF4-FFF2-40B4-BE49-F238E27FC236}">
                  <a16:creationId xmlns:a16="http://schemas.microsoft.com/office/drawing/2014/main" id="{C0677B73-3EBD-3C2B-4313-A96C7316082F}"/>
                </a:ext>
              </a:extLst>
            </p:cNvPr>
            <p:cNvSpPr/>
            <p:nvPr/>
          </p:nvSpPr>
          <p:spPr>
            <a:xfrm>
              <a:off x="8672052" y="3565774"/>
              <a:ext cx="2739853" cy="584775"/>
            </a:xfrm>
            <a:prstGeom prst="rect">
              <a:avLst/>
            </a:prstGeom>
          </p:spPr>
          <p:txBody>
            <a:bodyPr wrap="none">
              <a:spAutoFit/>
            </a:bodyPr>
            <a:lstStyle/>
            <a:p>
              <a:r>
                <a:rPr lang="en-GB" sz="3200" b="1" dirty="0">
                  <a:solidFill>
                    <a:srgbClr val="FF9D29"/>
                  </a:solidFill>
                  <a:latin typeface="Century Gothic" panose="020B0502020202020204" pitchFamily="34" charset="0"/>
                  <a:cs typeface="Ideal Sans Bold" pitchFamily="50" charset="0"/>
                </a:rPr>
                <a:t>Engagement</a:t>
              </a:r>
            </a:p>
          </p:txBody>
        </p:sp>
        <p:pic>
          <p:nvPicPr>
            <p:cNvPr id="12" name="Picture 11" descr="Icon&#10;&#10;Description automatically generated">
              <a:extLst>
                <a:ext uri="{FF2B5EF4-FFF2-40B4-BE49-F238E27FC236}">
                  <a16:creationId xmlns:a16="http://schemas.microsoft.com/office/drawing/2014/main" id="{3E991F62-BAD0-BA4E-185D-7FEC32071DC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799965" y="1224647"/>
              <a:ext cx="2456902" cy="2456901"/>
            </a:xfrm>
            <a:prstGeom prst="rect">
              <a:avLst/>
            </a:prstGeom>
          </p:spPr>
        </p:pic>
      </p:grpSp>
      <p:grpSp>
        <p:nvGrpSpPr>
          <p:cNvPr id="18" name="Group 17">
            <a:extLst>
              <a:ext uri="{FF2B5EF4-FFF2-40B4-BE49-F238E27FC236}">
                <a16:creationId xmlns:a16="http://schemas.microsoft.com/office/drawing/2014/main" id="{8B6FC721-F3DC-DAD8-E059-5ABE9FC21EB7}"/>
              </a:ext>
            </a:extLst>
          </p:cNvPr>
          <p:cNvGrpSpPr/>
          <p:nvPr/>
        </p:nvGrpSpPr>
        <p:grpSpPr>
          <a:xfrm>
            <a:off x="1310494" y="2155052"/>
            <a:ext cx="5948052" cy="2767918"/>
            <a:chOff x="930268" y="3429000"/>
            <a:chExt cx="6192520" cy="2767918"/>
          </a:xfrm>
        </p:grpSpPr>
        <p:pic>
          <p:nvPicPr>
            <p:cNvPr id="15" name="Picture 14" descr="Icon&#10;&#10;Description automatically generated">
              <a:extLst>
                <a:ext uri="{FF2B5EF4-FFF2-40B4-BE49-F238E27FC236}">
                  <a16:creationId xmlns:a16="http://schemas.microsoft.com/office/drawing/2014/main" id="{EAB61F62-4774-D675-4E90-3317237304F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931271" y="3429000"/>
              <a:ext cx="2527527" cy="2527527"/>
            </a:xfrm>
            <a:prstGeom prst="rect">
              <a:avLst/>
            </a:prstGeom>
          </p:spPr>
        </p:pic>
        <p:sp>
          <p:nvSpPr>
            <p:cNvPr id="17" name="TextBox 16">
              <a:extLst>
                <a:ext uri="{FF2B5EF4-FFF2-40B4-BE49-F238E27FC236}">
                  <a16:creationId xmlns:a16="http://schemas.microsoft.com/office/drawing/2014/main" id="{BB3C152F-9E16-AAC5-C20C-084D40FBC938}"/>
                </a:ext>
              </a:extLst>
            </p:cNvPr>
            <p:cNvSpPr txBox="1"/>
            <p:nvPr/>
          </p:nvSpPr>
          <p:spPr>
            <a:xfrm>
              <a:off x="930268" y="5612143"/>
              <a:ext cx="6192520" cy="584775"/>
            </a:xfrm>
            <a:prstGeom prst="rect">
              <a:avLst/>
            </a:prstGeom>
            <a:noFill/>
          </p:spPr>
          <p:txBody>
            <a:bodyPr wrap="square">
              <a:spAutoFit/>
            </a:bodyPr>
            <a:lstStyle/>
            <a:p>
              <a:pPr algn="ctr"/>
              <a:r>
                <a:rPr lang="en-GB" sz="3200" b="1" dirty="0">
                  <a:solidFill>
                    <a:srgbClr val="FF0000"/>
                  </a:solidFill>
                  <a:latin typeface="Century Gothic" panose="020B0502020202020204" pitchFamily="34" charset="0"/>
                  <a:cs typeface="Ideal Sans Bold" pitchFamily="50" charset="0"/>
                </a:rPr>
                <a:t>Aspiration</a:t>
              </a:r>
            </a:p>
          </p:txBody>
        </p:sp>
      </p:grpSp>
      <p:pic>
        <p:nvPicPr>
          <p:cNvPr id="20" name="Picture 19" descr="Icon&#10;&#10;Description automatically generated with low confidence">
            <a:extLst>
              <a:ext uri="{FF2B5EF4-FFF2-40B4-BE49-F238E27FC236}">
                <a16:creationId xmlns:a16="http://schemas.microsoft.com/office/drawing/2014/main" id="{45C3E449-74B6-ACFF-D1C7-B2D2EF1D41A1}"/>
              </a:ext>
            </a:extLst>
          </p:cNvPr>
          <p:cNvPicPr>
            <a:picLocks noChangeAspect="1"/>
          </p:cNvPicPr>
          <p:nvPr/>
        </p:nvPicPr>
        <p:blipFill rotWithShape="1">
          <a:blip r:embed="rId7">
            <a:extLst>
              <a:ext uri="{28A0092B-C50C-407E-A947-70E740481C1C}">
                <a14:useLocalDpi xmlns:a14="http://schemas.microsoft.com/office/drawing/2010/main" val="0"/>
              </a:ext>
            </a:extLst>
          </a:blip>
          <a:srcRect l="38645" r="36133"/>
          <a:stretch/>
        </p:blipFill>
        <p:spPr>
          <a:xfrm rot="16200000">
            <a:off x="5321585" y="-1175142"/>
            <a:ext cx="1201135" cy="4762325"/>
          </a:xfrm>
          <a:prstGeom prst="rect">
            <a:avLst/>
          </a:prstGeom>
          <a:ln w="57150" cap="sq">
            <a:solidFill>
              <a:srgbClr val="FF66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0463785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E7F98A-535E-CDEA-1644-20532D40D709}"/>
              </a:ext>
            </a:extLst>
          </p:cNvPr>
          <p:cNvSpPr>
            <a:spLocks noGrp="1"/>
          </p:cNvSpPr>
          <p:nvPr>
            <p:ph type="title"/>
          </p:nvPr>
        </p:nvSpPr>
        <p:spPr>
          <a:xfrm>
            <a:off x="1025450" y="548297"/>
            <a:ext cx="10058400" cy="1371600"/>
          </a:xfrm>
        </p:spPr>
        <p:txBody>
          <a:bodyPr>
            <a:normAutofit fontScale="90000"/>
          </a:bodyPr>
          <a:lstStyle/>
          <a:p>
            <a:pPr algn="ctr"/>
            <a:r>
              <a:rPr lang="en-GB" sz="4000" b="1" dirty="0"/>
              <a:t> Golden Book Certificate</a:t>
            </a:r>
            <a:br>
              <a:rPr lang="en-GB" sz="4000" b="1" dirty="0"/>
            </a:br>
            <a:br>
              <a:rPr lang="en-GB" b="1" dirty="0"/>
            </a:br>
            <a:endParaRPr lang="en-GB" b="1" dirty="0"/>
          </a:p>
        </p:txBody>
      </p:sp>
      <p:sp>
        <p:nvSpPr>
          <p:cNvPr id="3" name="TextBox 2">
            <a:extLst>
              <a:ext uri="{FF2B5EF4-FFF2-40B4-BE49-F238E27FC236}">
                <a16:creationId xmlns:a16="http://schemas.microsoft.com/office/drawing/2014/main" id="{9B6D07D4-0D4D-8860-4B15-7CA76C3874FF}"/>
              </a:ext>
            </a:extLst>
          </p:cNvPr>
          <p:cNvSpPr txBox="1"/>
          <p:nvPr/>
        </p:nvSpPr>
        <p:spPr>
          <a:xfrm>
            <a:off x="968479" y="5725385"/>
            <a:ext cx="10115371" cy="707886"/>
          </a:xfrm>
          <a:prstGeom prst="rect">
            <a:avLst/>
          </a:prstGeom>
        </p:spPr>
        <p:style>
          <a:lnRef idx="2">
            <a:schemeClr val="dk1"/>
          </a:lnRef>
          <a:fillRef idx="1">
            <a:schemeClr val="lt1"/>
          </a:fillRef>
          <a:effectRef idx="0">
            <a:schemeClr val="dk1"/>
          </a:effectRef>
          <a:fontRef idx="minor">
            <a:schemeClr val="dk1"/>
          </a:fontRef>
        </p:style>
        <p:txBody>
          <a:bodyPr wrap="square" lIns="91440" tIns="45720" rIns="91440" bIns="45720" anchor="t">
            <a:spAutoFit/>
          </a:bodyPr>
          <a:lstStyle/>
          <a:p>
            <a:pPr algn="ctr"/>
            <a:r>
              <a:rPr lang="en-GB" sz="4000" dirty="0">
                <a:cs typeface="Times New Roman"/>
              </a:rPr>
              <a:t>Awesome Artist</a:t>
            </a:r>
          </a:p>
        </p:txBody>
      </p:sp>
      <p:grpSp>
        <p:nvGrpSpPr>
          <p:cNvPr id="8" name="Group 7">
            <a:extLst>
              <a:ext uri="{FF2B5EF4-FFF2-40B4-BE49-F238E27FC236}">
                <a16:creationId xmlns:a16="http://schemas.microsoft.com/office/drawing/2014/main" id="{6FDC6388-52DA-EF3C-3DF4-E051668C8690}"/>
              </a:ext>
            </a:extLst>
          </p:cNvPr>
          <p:cNvGrpSpPr/>
          <p:nvPr/>
        </p:nvGrpSpPr>
        <p:grpSpPr>
          <a:xfrm>
            <a:off x="8503937" y="1864620"/>
            <a:ext cx="2649033" cy="2806788"/>
            <a:chOff x="8672052" y="1224647"/>
            <a:chExt cx="2739853" cy="2925902"/>
          </a:xfrm>
        </p:grpSpPr>
        <p:sp>
          <p:nvSpPr>
            <p:cNvPr id="9" name="Rectangle 8">
              <a:extLst>
                <a:ext uri="{FF2B5EF4-FFF2-40B4-BE49-F238E27FC236}">
                  <a16:creationId xmlns:a16="http://schemas.microsoft.com/office/drawing/2014/main" id="{0EF9BDB3-C90C-68D0-0EFA-EB45D987798F}"/>
                </a:ext>
              </a:extLst>
            </p:cNvPr>
            <p:cNvSpPr/>
            <p:nvPr/>
          </p:nvSpPr>
          <p:spPr>
            <a:xfrm>
              <a:off x="8672052" y="3565774"/>
              <a:ext cx="2739853" cy="584775"/>
            </a:xfrm>
            <a:prstGeom prst="rect">
              <a:avLst/>
            </a:prstGeom>
          </p:spPr>
          <p:txBody>
            <a:bodyPr wrap="none">
              <a:spAutoFit/>
            </a:bodyPr>
            <a:lstStyle/>
            <a:p>
              <a:r>
                <a:rPr lang="en-GB" sz="3200" b="1" dirty="0">
                  <a:solidFill>
                    <a:srgbClr val="FF9D29"/>
                  </a:solidFill>
                  <a:latin typeface="Century Gothic" panose="020B0502020202020204" pitchFamily="34" charset="0"/>
                  <a:cs typeface="Ideal Sans Bold" pitchFamily="50" charset="0"/>
                </a:rPr>
                <a:t>Engagement</a:t>
              </a:r>
            </a:p>
          </p:txBody>
        </p:sp>
        <p:pic>
          <p:nvPicPr>
            <p:cNvPr id="10" name="Picture 9" descr="Icon&#10;&#10;Description automatically generated">
              <a:extLst>
                <a:ext uri="{FF2B5EF4-FFF2-40B4-BE49-F238E27FC236}">
                  <a16:creationId xmlns:a16="http://schemas.microsoft.com/office/drawing/2014/main" id="{8D8B919B-C799-A4B3-4C42-8FA9BA93B76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99965" y="1224647"/>
              <a:ext cx="2456902" cy="2456901"/>
            </a:xfrm>
            <a:prstGeom prst="rect">
              <a:avLst/>
            </a:prstGeom>
          </p:spPr>
        </p:pic>
      </p:grpSp>
      <p:pic>
        <p:nvPicPr>
          <p:cNvPr id="11" name="Picture 10">
            <a:extLst>
              <a:ext uri="{FF2B5EF4-FFF2-40B4-BE49-F238E27FC236}">
                <a16:creationId xmlns:a16="http://schemas.microsoft.com/office/drawing/2014/main" id="{346038A0-B929-A302-4CF2-7F34F0FF887A}"/>
              </a:ext>
            </a:extLst>
          </p:cNvPr>
          <p:cNvPicPr>
            <a:picLocks noChangeAspect="1"/>
          </p:cNvPicPr>
          <p:nvPr/>
        </p:nvPicPr>
        <p:blipFill>
          <a:blip r:embed="rId3"/>
          <a:stretch>
            <a:fillRect/>
          </a:stretch>
        </p:blipFill>
        <p:spPr>
          <a:xfrm>
            <a:off x="1108150" y="1085256"/>
            <a:ext cx="6222248" cy="4299544"/>
          </a:xfrm>
          <a:prstGeom prst="rect">
            <a:avLst/>
          </a:prstGeom>
        </p:spPr>
      </p:pic>
    </p:spTree>
    <p:extLst>
      <p:ext uri="{BB962C8B-B14F-4D97-AF65-F5344CB8AC3E}">
        <p14:creationId xmlns:p14="http://schemas.microsoft.com/office/powerpoint/2010/main" val="4240715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36DAB53D-CFC4-3944-ADFA-6EBBD5A6F68F}"/>
              </a:ext>
            </a:extLst>
          </p:cNvPr>
          <p:cNvSpPr>
            <a:spLocks noGrp="1"/>
          </p:cNvSpPr>
          <p:nvPr>
            <p:ph type="title"/>
          </p:nvPr>
        </p:nvSpPr>
        <p:spPr>
          <a:xfrm>
            <a:off x="1066800" y="0"/>
            <a:ext cx="10058400" cy="1371600"/>
          </a:xfrm>
        </p:spPr>
        <p:txBody>
          <a:bodyPr/>
          <a:lstStyle/>
          <a:p>
            <a:pPr algn="ctr"/>
            <a:r>
              <a:rPr lang="en-GB" b="1" dirty="0"/>
              <a:t>Attendance Bear</a:t>
            </a:r>
          </a:p>
        </p:txBody>
      </p:sp>
      <p:pic>
        <p:nvPicPr>
          <p:cNvPr id="3" name="Picture 2">
            <a:extLst>
              <a:ext uri="{FF2B5EF4-FFF2-40B4-BE49-F238E27FC236}">
                <a16:creationId xmlns:a16="http://schemas.microsoft.com/office/drawing/2014/main" id="{BF272F2F-78AA-67B3-7FFB-B306B8F4D2B2}"/>
              </a:ext>
            </a:extLst>
          </p:cNvPr>
          <p:cNvPicPr>
            <a:picLocks noChangeAspect="1"/>
          </p:cNvPicPr>
          <p:nvPr/>
        </p:nvPicPr>
        <p:blipFill>
          <a:blip r:embed="rId2"/>
          <a:stretch>
            <a:fillRect/>
          </a:stretch>
        </p:blipFill>
        <p:spPr>
          <a:xfrm>
            <a:off x="1521888" y="1259633"/>
            <a:ext cx="4773987" cy="4949617"/>
          </a:xfrm>
          <a:prstGeom prst="rect">
            <a:avLst/>
          </a:prstGeom>
        </p:spPr>
      </p:pic>
      <p:sp>
        <p:nvSpPr>
          <p:cNvPr id="2" name="TextBox 1">
            <a:extLst>
              <a:ext uri="{FF2B5EF4-FFF2-40B4-BE49-F238E27FC236}">
                <a16:creationId xmlns:a16="http://schemas.microsoft.com/office/drawing/2014/main" id="{7C3104CE-3C5E-3994-8A06-598E5770E746}"/>
              </a:ext>
            </a:extLst>
          </p:cNvPr>
          <p:cNvSpPr txBox="1"/>
          <p:nvPr/>
        </p:nvSpPr>
        <p:spPr>
          <a:xfrm>
            <a:off x="6855200" y="2890391"/>
            <a:ext cx="4437639" cy="584775"/>
          </a:xfrm>
          <a:prstGeom prst="rect">
            <a:avLst/>
          </a:prstGeom>
          <a:noFill/>
        </p:spPr>
        <p:txBody>
          <a:bodyPr wrap="square" lIns="91440" tIns="45720" rIns="91440" bIns="45720" rtlCol="0" anchor="t">
            <a:spAutoFit/>
          </a:bodyPr>
          <a:lstStyle/>
          <a:p>
            <a:r>
              <a:rPr lang="en-GB" sz="3200" b="1" dirty="0"/>
              <a:t>Acorn: 99%</a:t>
            </a:r>
          </a:p>
        </p:txBody>
      </p:sp>
    </p:spTree>
    <p:extLst>
      <p:ext uri="{BB962C8B-B14F-4D97-AF65-F5344CB8AC3E}">
        <p14:creationId xmlns:p14="http://schemas.microsoft.com/office/powerpoint/2010/main" val="266049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A804DC-3304-C042-42F2-ED2EA5AAD444}"/>
              </a:ext>
            </a:extLst>
          </p:cNvPr>
          <p:cNvSpPr>
            <a:spLocks noGrp="1"/>
          </p:cNvSpPr>
          <p:nvPr>
            <p:ph type="title"/>
          </p:nvPr>
        </p:nvSpPr>
        <p:spPr>
          <a:xfrm>
            <a:off x="933796" y="160456"/>
            <a:ext cx="10058400" cy="1371600"/>
          </a:xfrm>
        </p:spPr>
        <p:txBody>
          <a:bodyPr/>
          <a:lstStyle/>
          <a:p>
            <a:pPr algn="ctr"/>
            <a:r>
              <a:rPr lang="en-GB" b="1" dirty="0"/>
              <a:t>The Golden Table</a:t>
            </a:r>
          </a:p>
        </p:txBody>
      </p:sp>
      <p:pic>
        <p:nvPicPr>
          <p:cNvPr id="5" name="Picture 4" descr="A gold tablecloth on a white table&#10;&#10;Description automatically generated">
            <a:extLst>
              <a:ext uri="{FF2B5EF4-FFF2-40B4-BE49-F238E27FC236}">
                <a16:creationId xmlns:a16="http://schemas.microsoft.com/office/drawing/2014/main" id="{E1CDA8F6-E4A5-E7E1-262F-0F9A2A731EA2}"/>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3524596" y="1407879"/>
            <a:ext cx="4876800" cy="4876800"/>
          </a:xfrm>
          <a:prstGeom prst="rect">
            <a:avLst/>
          </a:prstGeom>
        </p:spPr>
      </p:pic>
    </p:spTree>
    <p:extLst>
      <p:ext uri="{BB962C8B-B14F-4D97-AF65-F5344CB8AC3E}">
        <p14:creationId xmlns:p14="http://schemas.microsoft.com/office/powerpoint/2010/main" val="30236756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89D7D3E-CDEB-A3B9-9DF2-8BCE2173845B}"/>
              </a:ext>
            </a:extLst>
          </p:cNvPr>
          <p:cNvPicPr>
            <a:picLocks noChangeAspect="1"/>
          </p:cNvPicPr>
          <p:nvPr/>
        </p:nvPicPr>
        <p:blipFill>
          <a:blip r:embed="rId2">
            <a:duotone>
              <a:prstClr val="black"/>
              <a:schemeClr val="accent4">
                <a:tint val="45000"/>
                <a:satMod val="400000"/>
              </a:schemeClr>
            </a:duotone>
          </a:blip>
          <a:stretch>
            <a:fillRect/>
          </a:stretch>
        </p:blipFill>
        <p:spPr>
          <a:xfrm>
            <a:off x="1034143" y="615044"/>
            <a:ext cx="10243457" cy="5761944"/>
          </a:xfrm>
          <a:prstGeom prst="rect">
            <a:avLst/>
          </a:prstGeom>
        </p:spPr>
      </p:pic>
    </p:spTree>
    <p:extLst>
      <p:ext uri="{BB962C8B-B14F-4D97-AF65-F5344CB8AC3E}">
        <p14:creationId xmlns:p14="http://schemas.microsoft.com/office/powerpoint/2010/main" val="4906040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6BFD47-1146-EF20-10A9-8C00E4227DE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1E57243-4381-2961-A0E2-303A18C11D11}"/>
              </a:ext>
            </a:extLst>
          </p:cNvPr>
          <p:cNvSpPr>
            <a:spLocks noGrp="1"/>
          </p:cNvSpPr>
          <p:nvPr>
            <p:ph type="title"/>
          </p:nvPr>
        </p:nvSpPr>
        <p:spPr>
          <a:xfrm>
            <a:off x="1025450" y="548297"/>
            <a:ext cx="10058400" cy="1371600"/>
          </a:xfrm>
        </p:spPr>
        <p:txBody>
          <a:bodyPr>
            <a:normAutofit fontScale="90000"/>
          </a:bodyPr>
          <a:lstStyle/>
          <a:p>
            <a:pPr algn="ctr"/>
            <a:r>
              <a:rPr lang="en-GB" sz="4000" b="1"/>
              <a:t> Golden Book Certificate</a:t>
            </a:r>
            <a:br>
              <a:rPr lang="en-GB" sz="4000" b="1"/>
            </a:br>
            <a:br>
              <a:rPr lang="en-GB" b="1"/>
            </a:br>
            <a:endParaRPr lang="en-GB" b="1" dirty="0"/>
          </a:p>
        </p:txBody>
      </p:sp>
      <p:sp>
        <p:nvSpPr>
          <p:cNvPr id="3" name="TextBox 2">
            <a:extLst>
              <a:ext uri="{FF2B5EF4-FFF2-40B4-BE49-F238E27FC236}">
                <a16:creationId xmlns:a16="http://schemas.microsoft.com/office/drawing/2014/main" id="{F7076512-F790-969D-4139-8CD9DF0D8C6E}"/>
              </a:ext>
            </a:extLst>
          </p:cNvPr>
          <p:cNvSpPr txBox="1"/>
          <p:nvPr/>
        </p:nvSpPr>
        <p:spPr>
          <a:xfrm>
            <a:off x="1200874" y="5601817"/>
            <a:ext cx="10115371" cy="707886"/>
          </a:xfrm>
          <a:prstGeom prst="rect">
            <a:avLst/>
          </a:prstGeom>
        </p:spPr>
        <p:style>
          <a:lnRef idx="2">
            <a:schemeClr val="dk1"/>
          </a:lnRef>
          <a:fillRef idx="1">
            <a:schemeClr val="lt1"/>
          </a:fillRef>
          <a:effectRef idx="0">
            <a:schemeClr val="dk1"/>
          </a:effectRef>
          <a:fontRef idx="minor">
            <a:schemeClr val="dk1"/>
          </a:fontRef>
        </p:style>
        <p:txBody>
          <a:bodyPr wrap="square" lIns="91440" tIns="45720" rIns="91440" bIns="45720" anchor="t">
            <a:spAutoFit/>
          </a:bodyPr>
          <a:lstStyle/>
          <a:p>
            <a:pPr algn="ctr"/>
            <a:r>
              <a:rPr lang="en-GB" sz="4000">
                <a:cs typeface="Times New Roman"/>
              </a:rPr>
              <a:t>Superb Handwriting</a:t>
            </a:r>
            <a:endParaRPr lang="en-GB" sz="4000" dirty="0">
              <a:cs typeface="Times New Roman"/>
            </a:endParaRPr>
          </a:p>
        </p:txBody>
      </p:sp>
      <p:pic>
        <p:nvPicPr>
          <p:cNvPr id="5" name="Picture 4">
            <a:extLst>
              <a:ext uri="{FF2B5EF4-FFF2-40B4-BE49-F238E27FC236}">
                <a16:creationId xmlns:a16="http://schemas.microsoft.com/office/drawing/2014/main" id="{62DA654A-47B8-2409-357D-F751E91C700B}"/>
              </a:ext>
            </a:extLst>
          </p:cNvPr>
          <p:cNvPicPr>
            <a:picLocks noChangeAspect="1"/>
          </p:cNvPicPr>
          <p:nvPr/>
        </p:nvPicPr>
        <p:blipFill>
          <a:blip r:embed="rId2"/>
          <a:stretch>
            <a:fillRect/>
          </a:stretch>
        </p:blipFill>
        <p:spPr>
          <a:xfrm>
            <a:off x="1202854" y="932554"/>
            <a:ext cx="6578658" cy="4539401"/>
          </a:xfrm>
          <a:prstGeom prst="rect">
            <a:avLst/>
          </a:prstGeom>
        </p:spPr>
      </p:pic>
      <p:grpSp>
        <p:nvGrpSpPr>
          <p:cNvPr id="6" name="Group 5">
            <a:extLst>
              <a:ext uri="{FF2B5EF4-FFF2-40B4-BE49-F238E27FC236}">
                <a16:creationId xmlns:a16="http://schemas.microsoft.com/office/drawing/2014/main" id="{5E8ACADD-0DAA-B656-31D4-D7DEE094C014}"/>
              </a:ext>
            </a:extLst>
          </p:cNvPr>
          <p:cNvGrpSpPr/>
          <p:nvPr/>
        </p:nvGrpSpPr>
        <p:grpSpPr>
          <a:xfrm>
            <a:off x="8395057" y="1397044"/>
            <a:ext cx="3065419" cy="3307034"/>
            <a:chOff x="5999308" y="1339642"/>
            <a:chExt cx="2594086" cy="2824885"/>
          </a:xfrm>
        </p:grpSpPr>
        <p:sp>
          <p:nvSpPr>
            <p:cNvPr id="7" name="Rectangle 6">
              <a:extLst>
                <a:ext uri="{FF2B5EF4-FFF2-40B4-BE49-F238E27FC236}">
                  <a16:creationId xmlns:a16="http://schemas.microsoft.com/office/drawing/2014/main" id="{6A0E73DC-2E19-30E3-49F6-EA8D282ED336}"/>
                </a:ext>
              </a:extLst>
            </p:cNvPr>
            <p:cNvSpPr/>
            <p:nvPr/>
          </p:nvSpPr>
          <p:spPr>
            <a:xfrm>
              <a:off x="6096000" y="3579752"/>
              <a:ext cx="2497394" cy="584775"/>
            </a:xfrm>
            <a:prstGeom prst="rect">
              <a:avLst/>
            </a:prstGeom>
          </p:spPr>
          <p:txBody>
            <a:bodyPr wrap="square">
              <a:spAutoFit/>
            </a:bodyPr>
            <a:lstStyle/>
            <a:p>
              <a:r>
                <a:rPr lang="en-GB" sz="3200" b="1" dirty="0">
                  <a:solidFill>
                    <a:srgbClr val="2D97CB"/>
                  </a:solidFill>
                </a:rPr>
                <a:t>Reflection</a:t>
              </a:r>
            </a:p>
          </p:txBody>
        </p:sp>
        <p:pic>
          <p:nvPicPr>
            <p:cNvPr id="11" name="Picture 10" descr="Shape, icon&#10;&#10;Description automatically generated with medium confidence">
              <a:extLst>
                <a:ext uri="{FF2B5EF4-FFF2-40B4-BE49-F238E27FC236}">
                  <a16:creationId xmlns:a16="http://schemas.microsoft.com/office/drawing/2014/main" id="{0E81FE2E-0D45-951D-CDC0-1D393D6FB9E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308" y="1339642"/>
              <a:ext cx="2371725" cy="2371725"/>
            </a:xfrm>
            <a:prstGeom prst="rect">
              <a:avLst/>
            </a:prstGeom>
          </p:spPr>
        </p:pic>
      </p:grpSp>
    </p:spTree>
    <p:extLst>
      <p:ext uri="{BB962C8B-B14F-4D97-AF65-F5344CB8AC3E}">
        <p14:creationId xmlns:p14="http://schemas.microsoft.com/office/powerpoint/2010/main" val="4413704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36DAB53D-CFC4-3944-ADFA-6EBBD5A6F68F}"/>
              </a:ext>
            </a:extLst>
          </p:cNvPr>
          <p:cNvSpPr>
            <a:spLocks noGrp="1"/>
          </p:cNvSpPr>
          <p:nvPr>
            <p:ph type="title"/>
          </p:nvPr>
        </p:nvSpPr>
        <p:spPr>
          <a:xfrm>
            <a:off x="1066800" y="2703670"/>
            <a:ext cx="10058400" cy="1818901"/>
          </a:xfrm>
        </p:spPr>
        <p:txBody>
          <a:bodyPr vert="horz" lIns="91440" tIns="45720" rIns="91440" bIns="45720" rtlCol="0" anchor="ctr">
            <a:noAutofit/>
          </a:bodyPr>
          <a:lstStyle/>
          <a:p>
            <a:pPr algn="ctr"/>
            <a:br>
              <a:rPr lang="en-GB" sz="3600" b="1" u="sng" dirty="0">
                <a:solidFill>
                  <a:srgbClr val="7030A0"/>
                </a:solidFill>
              </a:rPr>
            </a:br>
            <a:br>
              <a:rPr lang="en-GB" sz="3600" b="1" u="sng" dirty="0">
                <a:solidFill>
                  <a:srgbClr val="7030A0"/>
                </a:solidFill>
              </a:rPr>
            </a:br>
            <a:r>
              <a:rPr lang="en-GB" sz="3600" b="1" u="sng" dirty="0">
                <a:solidFill>
                  <a:srgbClr val="00B050"/>
                </a:solidFill>
              </a:rPr>
              <a:t>Our School Prayer</a:t>
            </a:r>
            <a:br>
              <a:rPr lang="en-GB" sz="3600" b="1" dirty="0"/>
            </a:br>
            <a:r>
              <a:rPr lang="en-GB" sz="3200" b="1" dirty="0"/>
              <a:t>Dear God, </a:t>
            </a:r>
            <a:br>
              <a:rPr lang="en-GB" sz="3600" b="1" dirty="0"/>
            </a:br>
            <a:r>
              <a:rPr lang="en-GB" sz="3200" b="1" dirty="0">
                <a:solidFill>
                  <a:srgbClr val="FF0000"/>
                </a:solidFill>
                <a:latin typeface="+mn-lt"/>
              </a:rPr>
              <a:t>Teach us to learn, play and grow together.</a:t>
            </a:r>
            <a:br>
              <a:rPr lang="en-GB" sz="3200" b="1" dirty="0">
                <a:solidFill>
                  <a:srgbClr val="FF0000"/>
                </a:solidFill>
                <a:latin typeface="+mn-lt"/>
              </a:rPr>
            </a:br>
            <a:r>
              <a:rPr lang="en-GB" sz="3200" b="1" dirty="0">
                <a:solidFill>
                  <a:srgbClr val="7030A0"/>
                </a:solidFill>
                <a:latin typeface="+mn-lt"/>
              </a:rPr>
              <a:t>Help us to be the soil that gives everyone life, health and CARE.</a:t>
            </a:r>
            <a:br>
              <a:rPr lang="en-GB" sz="3200" b="1" dirty="0">
                <a:solidFill>
                  <a:srgbClr val="7030A0"/>
                </a:solidFill>
                <a:latin typeface="+mn-lt"/>
              </a:rPr>
            </a:br>
            <a:r>
              <a:rPr lang="en-GB" sz="3200" b="1" dirty="0">
                <a:solidFill>
                  <a:srgbClr val="00B0F0"/>
                </a:solidFill>
                <a:latin typeface="+mn-lt"/>
              </a:rPr>
              <a:t>May we support one another to be the best that </a:t>
            </a:r>
            <a:br>
              <a:rPr lang="en-GB" sz="3200" b="1" dirty="0">
                <a:solidFill>
                  <a:srgbClr val="00B0F0"/>
                </a:solidFill>
                <a:latin typeface="+mn-lt"/>
              </a:rPr>
            </a:br>
            <a:r>
              <a:rPr lang="en-GB" sz="3200" b="1" dirty="0">
                <a:solidFill>
                  <a:srgbClr val="00B0F0"/>
                </a:solidFill>
                <a:latin typeface="+mn-lt"/>
              </a:rPr>
              <a:t>we can be, and to flourish</a:t>
            </a:r>
            <a:r>
              <a:rPr lang="en-GB" sz="3200" b="1" dirty="0">
                <a:latin typeface="+mn-lt"/>
              </a:rPr>
              <a:t>.</a:t>
            </a:r>
            <a:br>
              <a:rPr lang="en-GB" sz="3200" b="1" dirty="0">
                <a:latin typeface="+mn-lt"/>
              </a:rPr>
            </a:br>
            <a:r>
              <a:rPr lang="en-GB" sz="3200" b="1" dirty="0">
                <a:solidFill>
                  <a:srgbClr val="FF6600"/>
                </a:solidFill>
                <a:effectLst/>
                <a:latin typeface="+mn-lt"/>
                <a:ea typeface="Calibri" panose="020F0502020204030204" pitchFamily="34" charset="0"/>
                <a:cs typeface="Times New Roman" panose="02020603050405020304" pitchFamily="18" charset="0"/>
              </a:rPr>
              <a:t>Show us how to live peacefully and share with others in our school, in Milton Keynes and in our world. Amen.</a:t>
            </a:r>
            <a:br>
              <a:rPr lang="en-GB" sz="1800" dirty="0">
                <a:solidFill>
                  <a:srgbClr val="FF6600"/>
                </a:solidFill>
                <a:effectLst/>
                <a:latin typeface="Calibri" panose="020F0502020204030204" pitchFamily="34" charset="0"/>
                <a:ea typeface="Calibri" panose="020F0502020204030204" pitchFamily="34" charset="0"/>
                <a:cs typeface="Times New Roman" panose="02020603050405020304" pitchFamily="18" charset="0"/>
              </a:rPr>
            </a:br>
            <a:br>
              <a:rPr lang="en-GB" sz="3600" b="1" dirty="0"/>
            </a:br>
            <a:endParaRPr lang="en-GB" sz="3600" b="1" dirty="0"/>
          </a:p>
        </p:txBody>
      </p:sp>
      <p:pic>
        <p:nvPicPr>
          <p:cNvPr id="8" name="Picture 7" descr="Diagram&#10;&#10;Description automatically generated">
            <a:extLst>
              <a:ext uri="{FF2B5EF4-FFF2-40B4-BE49-F238E27FC236}">
                <a16:creationId xmlns:a16="http://schemas.microsoft.com/office/drawing/2014/main" id="{908C41B8-E838-93B4-5F79-3AA0978C26F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4259" y="490150"/>
            <a:ext cx="1722859" cy="1722859"/>
          </a:xfrm>
          <a:prstGeom prst="rect">
            <a:avLst/>
          </a:prstGeom>
        </p:spPr>
      </p:pic>
      <p:pic>
        <p:nvPicPr>
          <p:cNvPr id="10" name="Picture 9" descr="A logo with a yellow circle and purple text&#10;&#10;Description automatically generated">
            <a:extLst>
              <a:ext uri="{FF2B5EF4-FFF2-40B4-BE49-F238E27FC236}">
                <a16:creationId xmlns:a16="http://schemas.microsoft.com/office/drawing/2014/main" id="{8AAC5DF1-5C95-2157-44E6-6FA03DF82A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4882" y="292443"/>
            <a:ext cx="1872426" cy="1471686"/>
          </a:xfrm>
          <a:prstGeom prst="rect">
            <a:avLst/>
          </a:prstGeom>
        </p:spPr>
      </p:pic>
    </p:spTree>
    <p:extLst>
      <p:ext uri="{BB962C8B-B14F-4D97-AF65-F5344CB8AC3E}">
        <p14:creationId xmlns:p14="http://schemas.microsoft.com/office/powerpoint/2010/main" val="272072089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Red">
      <a:dk1>
        <a:sysClr val="windowText" lastClr="000000"/>
      </a:dk1>
      <a:lt1>
        <a:sysClr val="window" lastClr="FFFFFF"/>
      </a:lt1>
      <a:dk2>
        <a:srgbClr val="323232"/>
      </a:dk2>
      <a:lt2>
        <a:srgbClr val="E5C243"/>
      </a:lt2>
      <a:accent1>
        <a:srgbClr val="A5300F"/>
      </a:accent1>
      <a:accent2>
        <a:srgbClr val="D55816"/>
      </a:accent2>
      <a:accent3>
        <a:srgbClr val="E19825"/>
      </a:accent3>
      <a:accent4>
        <a:srgbClr val="B19C7D"/>
      </a:accent4>
      <a:accent5>
        <a:srgbClr val="7F5F52"/>
      </a:accent5>
      <a:accent6>
        <a:srgbClr val="B27D49"/>
      </a:accent6>
      <a:hlink>
        <a:srgbClr val="6B9F25"/>
      </a:hlink>
      <a:folHlink>
        <a:srgbClr val="B26B02"/>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6728D11B-929E-4324-91B0-4A4DA4CAC3D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7dd912b2-fccb-479a-8d4b-2937e8398ddb" xsi:nil="true"/>
    <lcf76f155ced4ddcb4097134ff3c332f xmlns="71d96f78-74e6-472a-8bb2-341772c9b8b3">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19582E0B82A07048A48C23433B10B790" ma:contentTypeVersion="15" ma:contentTypeDescription="Create a new document." ma:contentTypeScope="" ma:versionID="84fe042d84cfa8b131e8fc1caff7761d">
  <xsd:schema xmlns:xsd="http://www.w3.org/2001/XMLSchema" xmlns:xs="http://www.w3.org/2001/XMLSchema" xmlns:p="http://schemas.microsoft.com/office/2006/metadata/properties" xmlns:ns2="71d96f78-74e6-472a-8bb2-341772c9b8b3" xmlns:ns3="7dd912b2-fccb-479a-8d4b-2937e8398ddb" targetNamespace="http://schemas.microsoft.com/office/2006/metadata/properties" ma:root="true" ma:fieldsID="c3a87d099690be76ef3b09cb2be2db07" ns2:_="" ns3:_="">
    <xsd:import namespace="71d96f78-74e6-472a-8bb2-341772c9b8b3"/>
    <xsd:import namespace="7dd912b2-fccb-479a-8d4b-2937e8398ddb"/>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d96f78-74e6-472a-8bb2-341772c9b8b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2e8dad2d-7a76-423e-b4e0-370171c6c2f1"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20" nillable="true" ma:displayName="Location" ma:description="" ma:indexed="true" ma:internalName="MediaServiceLocation" ma:readOnly="true">
      <xsd:simpleType>
        <xsd:restriction base="dms:Text"/>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dd912b2-fccb-479a-8d4b-2937e8398ddb"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f76d0039-3946-4c91-b20b-2f92a4ddc348}" ma:internalName="TaxCatchAll" ma:showField="CatchAllData" ma:web="7dd912b2-fccb-479a-8d4b-2937e8398ddb">
      <xsd:complexType>
        <xsd:complexContent>
          <xsd:extension base="dms:MultiChoiceLookup">
            <xsd:sequence>
              <xsd:element name="Value" type="dms:Lookup" maxOccurs="unbounded" minOccurs="0" nillable="true"/>
            </xsd:sequence>
          </xsd:extension>
        </xsd:complexContent>
      </xsd:complexType>
    </xsd:element>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CFB450C-733E-4D5F-8A71-FD8EE16663A9}">
  <ds:schemaRefs>
    <ds:schemaRef ds:uri="71d96f78-74e6-472a-8bb2-341772c9b8b3"/>
    <ds:schemaRef ds:uri="7dd912b2-fccb-479a-8d4b-2937e8398ddb"/>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DB04D239-D309-4F79-B711-815406465441}">
  <ds:schemaRefs>
    <ds:schemaRef ds:uri="71d96f78-74e6-472a-8bb2-341772c9b8b3"/>
    <ds:schemaRef ds:uri="7dd912b2-fccb-479a-8d4b-2937e8398ddb"/>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F60F1D01-8E26-4C49-84B6-20C9442F772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TM03457510[[fn=Savon]]</Template>
  <TotalTime>34</TotalTime>
  <Words>126</Words>
  <Application>Microsoft Office PowerPoint</Application>
  <PresentationFormat>Widescreen</PresentationFormat>
  <Paragraphs>20</Paragraphs>
  <Slides>9</Slides>
  <Notes>1</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Century Gothic</vt:lpstr>
      <vt:lpstr>Times New Roman</vt:lpstr>
      <vt:lpstr>Savon</vt:lpstr>
      <vt:lpstr>PowerPoint Presentation</vt:lpstr>
      <vt:lpstr>PowerPoint Presentation</vt:lpstr>
      <vt:lpstr>PowerPoint Presentation</vt:lpstr>
      <vt:lpstr> Golden Book Certificate  </vt:lpstr>
      <vt:lpstr>Attendance Bear</vt:lpstr>
      <vt:lpstr>The Golden Table</vt:lpstr>
      <vt:lpstr>PowerPoint Presentation</vt:lpstr>
      <vt:lpstr> Golden Book Certificate  </vt:lpstr>
      <vt:lpstr>  Our School Prayer Dear God,  Teach us to learn, play and grow together. Help us to be the soil that gives everyone life, health and CARE. May we support one another to be the best that  we can be, and to flourish. Show us how to live peacefully and share with others in our school, in Milton Keynes and in our world. Amen.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mnugent</dc:creator>
  <cp:lastModifiedBy>Amelda Nugent</cp:lastModifiedBy>
  <cp:revision>32</cp:revision>
  <cp:lastPrinted>2021-09-27T08:56:30Z</cp:lastPrinted>
  <dcterms:created xsi:type="dcterms:W3CDTF">2021-09-27T08:55:57Z</dcterms:created>
  <dcterms:modified xsi:type="dcterms:W3CDTF">2024-11-22T09:07:38Z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2022-10-07T07:45:00Z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c5a5007f-3f84-4671-899e-ff07e7938758</vt:lpwstr>
  </property>
  <property fmtid="{D5CDD505-2E9C-101B-9397-08002B2CF9AE}" pid="7" name="MSIP_Label_defa4170-0d19-0005-0004-bc88714345d2_ActionId">
    <vt:lpwstr>7641e54e-daca-404d-ae47-0471032efc18</vt:lpwstr>
  </property>
  <property fmtid="{D5CDD505-2E9C-101B-9397-08002B2CF9AE}" pid="8" name="MSIP_Label_defa4170-0d19-0005-0004-bc88714345d2_ContentBits">
    <vt:lpwstr>0</vt:lpwstr>
  </property>
  <property fmtid="{D5CDD505-2E9C-101B-9397-08002B2CF9AE}" pid="9" name="ContentTypeId">
    <vt:lpwstr>0x01010019582E0B82A07048A48C23433B10B790</vt:lpwstr>
  </property>
  <property fmtid="{D5CDD505-2E9C-101B-9397-08002B2CF9AE}" pid="10" name="MediaServiceImageTags">
    <vt:lpwstr/>
  </property>
</Properties>
</file>