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3"/>
  </p:sldMasterIdLst>
  <p:notesMasterIdLst>
    <p:notesMasterId r:id="rId25"/>
  </p:notesMasterIdLst>
  <p:sldIdLst>
    <p:sldId id="278" r:id="rId4"/>
    <p:sldId id="256" r:id="rId5"/>
    <p:sldId id="258" r:id="rId6"/>
    <p:sldId id="259" r:id="rId7"/>
    <p:sldId id="260" r:id="rId8"/>
    <p:sldId id="261" r:id="rId9"/>
    <p:sldId id="262" r:id="rId10"/>
    <p:sldId id="273" r:id="rId11"/>
    <p:sldId id="274" r:id="rId12"/>
    <p:sldId id="275" r:id="rId13"/>
    <p:sldId id="276" r:id="rId14"/>
    <p:sldId id="272" r:id="rId15"/>
    <p:sldId id="263" r:id="rId16"/>
    <p:sldId id="265" r:id="rId17"/>
    <p:sldId id="266" r:id="rId18"/>
    <p:sldId id="267" r:id="rId19"/>
    <p:sldId id="268" r:id="rId20"/>
    <p:sldId id="269" r:id="rId21"/>
    <p:sldId id="270" r:id="rId22"/>
    <p:sldId id="277" r:id="rId23"/>
    <p:sldId id="257" r:id="rId24"/>
  </p:sldIdLst>
  <p:sldSz cx="18288000" cy="10287000"/>
  <p:notesSz cx="6858000" cy="9144000"/>
  <p:embeddedFontLst>
    <p:embeddedFont>
      <p:font typeface="Londrina Solid" panose="020B0604020202020204" charset="0"/>
      <p:regular r:id="rId26"/>
    </p:embeddedFont>
    <p:embeddedFont>
      <p:font typeface="Londrina Solid Heavy" panose="020B0604020202020204" charset="0"/>
      <p:regular r:id="rId27"/>
    </p:embeddedFont>
    <p:embeddedFont>
      <p:font typeface="Nunito Ultra-Bold" panose="020B0604020202020204" charset="0"/>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0" d="100"/>
          <a:sy n="50" d="100"/>
        </p:scale>
        <p:origin x="87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1.fntdata"/><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font" Target="fonts/font3.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font" Target="fonts/font2.fntdata"/><Relationship Id="rId30" Type="http://schemas.openxmlformats.org/officeDocument/2006/relationships/viewProps" Target="viewProps.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l Nugent" userId="24c697fd-dfa2-418b-9703-fb88db3e8172" providerId="ADAL" clId="{4F6D3158-3DA2-46F2-9491-BB6B5E8B6A8B}"/>
    <pc:docChg chg="modSld sldOrd">
      <pc:chgData name="Mel Nugent" userId="24c697fd-dfa2-418b-9703-fb88db3e8172" providerId="ADAL" clId="{4F6D3158-3DA2-46F2-9491-BB6B5E8B6A8B}" dt="2024-04-22T08:04:40.447" v="1"/>
      <pc:docMkLst>
        <pc:docMk/>
      </pc:docMkLst>
      <pc:sldChg chg="ord">
        <pc:chgData name="Mel Nugent" userId="24c697fd-dfa2-418b-9703-fb88db3e8172" providerId="ADAL" clId="{4F6D3158-3DA2-46F2-9491-BB6B5E8B6A8B}" dt="2024-04-22T08:04:40.447" v="1"/>
        <pc:sldMkLst>
          <pc:docMk/>
          <pc:sldMk cId="4034716606" sldId="272"/>
        </pc:sldMkLst>
      </pc:sldChg>
    </pc:docChg>
  </pc:docChgLst>
  <pc:docChgLst>
    <pc:chgData name="Mel Nugent" userId="24c697fd-dfa2-418b-9703-fb88db3e8172" providerId="ADAL" clId="{7735B4CF-20F9-4251-B437-C2421446F53C}"/>
    <pc:docChg chg="undo custSel addSld delSld modSld sldOrd">
      <pc:chgData name="Mel Nugent" userId="24c697fd-dfa2-418b-9703-fb88db3e8172" providerId="ADAL" clId="{7735B4CF-20F9-4251-B437-C2421446F53C}" dt="2024-04-19T13:59:10.919" v="298" actId="1076"/>
      <pc:docMkLst>
        <pc:docMk/>
      </pc:docMkLst>
      <pc:sldChg chg="modSp mod">
        <pc:chgData name="Mel Nugent" userId="24c697fd-dfa2-418b-9703-fb88db3e8172" providerId="ADAL" clId="{7735B4CF-20F9-4251-B437-C2421446F53C}" dt="2024-04-19T13:59:10.919" v="298" actId="1076"/>
        <pc:sldMkLst>
          <pc:docMk/>
          <pc:sldMk cId="0" sldId="256"/>
        </pc:sldMkLst>
        <pc:spChg chg="mod">
          <ac:chgData name="Mel Nugent" userId="24c697fd-dfa2-418b-9703-fb88db3e8172" providerId="ADAL" clId="{7735B4CF-20F9-4251-B437-C2421446F53C}" dt="2024-04-19T13:59:10.919" v="298" actId="1076"/>
          <ac:spMkLst>
            <pc:docMk/>
            <pc:sldMk cId="0" sldId="256"/>
            <ac:spMk id="14" creationId="{00000000-0000-0000-0000-000000000000}"/>
          </ac:spMkLst>
        </pc:spChg>
        <pc:spChg chg="mod">
          <ac:chgData name="Mel Nugent" userId="24c697fd-dfa2-418b-9703-fb88db3e8172" providerId="ADAL" clId="{7735B4CF-20F9-4251-B437-C2421446F53C}" dt="2024-04-19T13:59:08.164" v="297" actId="1076"/>
          <ac:spMkLst>
            <pc:docMk/>
            <pc:sldMk cId="0" sldId="256"/>
            <ac:spMk id="15" creationId="{00000000-0000-0000-0000-000000000000}"/>
          </ac:spMkLst>
        </pc:spChg>
      </pc:sldChg>
      <pc:sldChg chg="ord">
        <pc:chgData name="Mel Nugent" userId="24c697fd-dfa2-418b-9703-fb88db3e8172" providerId="ADAL" clId="{7735B4CF-20F9-4251-B437-C2421446F53C}" dt="2024-04-19T13:59:00.976" v="294"/>
        <pc:sldMkLst>
          <pc:docMk/>
          <pc:sldMk cId="0" sldId="257"/>
        </pc:sldMkLst>
      </pc:sldChg>
      <pc:sldChg chg="addSp delSp modSp mod modAnim">
        <pc:chgData name="Mel Nugent" userId="24c697fd-dfa2-418b-9703-fb88db3e8172" providerId="ADAL" clId="{7735B4CF-20F9-4251-B437-C2421446F53C}" dt="2024-04-19T13:57:30.919" v="235" actId="1076"/>
        <pc:sldMkLst>
          <pc:docMk/>
          <pc:sldMk cId="0" sldId="263"/>
        </pc:sldMkLst>
        <pc:spChg chg="add del">
          <ac:chgData name="Mel Nugent" userId="24c697fd-dfa2-418b-9703-fb88db3e8172" providerId="ADAL" clId="{7735B4CF-20F9-4251-B437-C2421446F53C}" dt="2024-04-19T13:57:12.909" v="230" actId="478"/>
          <ac:spMkLst>
            <pc:docMk/>
            <pc:sldMk cId="0" sldId="263"/>
            <ac:spMk id="6" creationId="{30FB090F-1957-D4A5-77C0-41DE3E301E46}"/>
          </ac:spMkLst>
        </pc:spChg>
        <pc:picChg chg="del">
          <ac:chgData name="Mel Nugent" userId="24c697fd-dfa2-418b-9703-fb88db3e8172" providerId="ADAL" clId="{7735B4CF-20F9-4251-B437-C2421446F53C}" dt="2024-04-19T13:57:08.239" v="228" actId="478"/>
          <ac:picMkLst>
            <pc:docMk/>
            <pc:sldMk cId="0" sldId="263"/>
            <ac:picMk id="2" creationId="{00000000-0000-0000-0000-000000000000}"/>
          </ac:picMkLst>
        </pc:picChg>
        <pc:picChg chg="add mod">
          <ac:chgData name="Mel Nugent" userId="24c697fd-dfa2-418b-9703-fb88db3e8172" providerId="ADAL" clId="{7735B4CF-20F9-4251-B437-C2421446F53C}" dt="2024-04-19T13:57:30.919" v="235" actId="1076"/>
          <ac:picMkLst>
            <pc:docMk/>
            <pc:sldMk cId="0" sldId="263"/>
            <ac:picMk id="7" creationId="{33CB83F1-30F5-A092-A7D3-74BE93CD3481}"/>
          </ac:picMkLst>
        </pc:picChg>
      </pc:sldChg>
      <pc:sldChg chg="addSp delSp modSp del mod">
        <pc:chgData name="Mel Nugent" userId="24c697fd-dfa2-418b-9703-fb88db3e8172" providerId="ADAL" clId="{7735B4CF-20F9-4251-B437-C2421446F53C}" dt="2024-04-19T13:57:57.037" v="236" actId="47"/>
        <pc:sldMkLst>
          <pc:docMk/>
          <pc:sldMk cId="0" sldId="264"/>
        </pc:sldMkLst>
        <pc:spChg chg="del">
          <ac:chgData name="Mel Nugent" userId="24c697fd-dfa2-418b-9703-fb88db3e8172" providerId="ADAL" clId="{7735B4CF-20F9-4251-B437-C2421446F53C}" dt="2024-04-17T13:52:26.838" v="43" actId="478"/>
          <ac:spMkLst>
            <pc:docMk/>
            <pc:sldMk cId="0" sldId="264"/>
            <ac:spMk id="2" creationId="{00000000-0000-0000-0000-000000000000}"/>
          </ac:spMkLst>
        </pc:spChg>
        <pc:spChg chg="del">
          <ac:chgData name="Mel Nugent" userId="24c697fd-dfa2-418b-9703-fb88db3e8172" providerId="ADAL" clId="{7735B4CF-20F9-4251-B437-C2421446F53C}" dt="2024-04-17T13:52:24.138" v="41" actId="478"/>
          <ac:spMkLst>
            <pc:docMk/>
            <pc:sldMk cId="0" sldId="264"/>
            <ac:spMk id="3" creationId="{00000000-0000-0000-0000-000000000000}"/>
          </ac:spMkLst>
        </pc:spChg>
        <pc:spChg chg="del">
          <ac:chgData name="Mel Nugent" userId="24c697fd-dfa2-418b-9703-fb88db3e8172" providerId="ADAL" clId="{7735B4CF-20F9-4251-B437-C2421446F53C}" dt="2024-04-17T13:52:27.452" v="44" actId="478"/>
          <ac:spMkLst>
            <pc:docMk/>
            <pc:sldMk cId="0" sldId="264"/>
            <ac:spMk id="4" creationId="{00000000-0000-0000-0000-000000000000}"/>
          </ac:spMkLst>
        </pc:spChg>
        <pc:spChg chg="del">
          <ac:chgData name="Mel Nugent" userId="24c697fd-dfa2-418b-9703-fb88db3e8172" providerId="ADAL" clId="{7735B4CF-20F9-4251-B437-C2421446F53C}" dt="2024-04-17T13:52:25.722" v="42" actId="478"/>
          <ac:spMkLst>
            <pc:docMk/>
            <pc:sldMk cId="0" sldId="264"/>
            <ac:spMk id="5" creationId="{00000000-0000-0000-0000-000000000000}"/>
          </ac:spMkLst>
        </pc:spChg>
        <pc:spChg chg="del mod">
          <ac:chgData name="Mel Nugent" userId="24c697fd-dfa2-418b-9703-fb88db3e8172" providerId="ADAL" clId="{7735B4CF-20F9-4251-B437-C2421446F53C}" dt="2024-04-17T13:52:27.930" v="46" actId="478"/>
          <ac:spMkLst>
            <pc:docMk/>
            <pc:sldMk cId="0" sldId="264"/>
            <ac:spMk id="6" creationId="{00000000-0000-0000-0000-000000000000}"/>
          </ac:spMkLst>
        </pc:spChg>
        <pc:spChg chg="del mod">
          <ac:chgData name="Mel Nugent" userId="24c697fd-dfa2-418b-9703-fb88db3e8172" providerId="ADAL" clId="{7735B4CF-20F9-4251-B437-C2421446F53C}" dt="2024-04-17T13:52:28.440" v="48" actId="478"/>
          <ac:spMkLst>
            <pc:docMk/>
            <pc:sldMk cId="0" sldId="264"/>
            <ac:spMk id="7" creationId="{00000000-0000-0000-0000-000000000000}"/>
          </ac:spMkLst>
        </pc:spChg>
        <pc:spChg chg="mod">
          <ac:chgData name="Mel Nugent" userId="24c697fd-dfa2-418b-9703-fb88db3e8172" providerId="ADAL" clId="{7735B4CF-20F9-4251-B437-C2421446F53C}" dt="2024-04-17T13:55:06.649" v="218" actId="33524"/>
          <ac:spMkLst>
            <pc:docMk/>
            <pc:sldMk cId="0" sldId="264"/>
            <ac:spMk id="8" creationId="{00000000-0000-0000-0000-000000000000}"/>
          </ac:spMkLst>
        </pc:spChg>
        <pc:spChg chg="add mod">
          <ac:chgData name="Mel Nugent" userId="24c697fd-dfa2-418b-9703-fb88db3e8172" providerId="ADAL" clId="{7735B4CF-20F9-4251-B437-C2421446F53C}" dt="2024-04-17T13:52:49.384" v="51" actId="962"/>
          <ac:spMkLst>
            <pc:docMk/>
            <pc:sldMk cId="0" sldId="264"/>
            <ac:spMk id="11" creationId="{7CBDF073-308E-613A-2D2B-76B0FDA5FC39}"/>
          </ac:spMkLst>
        </pc:spChg>
        <pc:spChg chg="add mod">
          <ac:chgData name="Mel Nugent" userId="24c697fd-dfa2-418b-9703-fb88db3e8172" providerId="ADAL" clId="{7735B4CF-20F9-4251-B437-C2421446F53C}" dt="2024-04-17T13:53:54.368" v="82" actId="1076"/>
          <ac:spMkLst>
            <pc:docMk/>
            <pc:sldMk cId="0" sldId="264"/>
            <ac:spMk id="16" creationId="{AAABC646-740A-6D2C-AAC3-7E866C3B0695}"/>
          </ac:spMkLst>
        </pc:spChg>
        <pc:picChg chg="add mod">
          <ac:chgData name="Mel Nugent" userId="24c697fd-dfa2-418b-9703-fb88db3e8172" providerId="ADAL" clId="{7735B4CF-20F9-4251-B437-C2421446F53C}" dt="2024-04-17T13:53:33.913" v="66" actId="1076"/>
          <ac:picMkLst>
            <pc:docMk/>
            <pc:sldMk cId="0" sldId="264"/>
            <ac:picMk id="10" creationId="{14D6D52A-293A-D43D-2946-03C8C6978BB9}"/>
          </ac:picMkLst>
        </pc:picChg>
        <pc:picChg chg="add mod modCrop">
          <ac:chgData name="Mel Nugent" userId="24c697fd-dfa2-418b-9703-fb88db3e8172" providerId="ADAL" clId="{7735B4CF-20F9-4251-B437-C2421446F53C}" dt="2024-04-17T13:53:34.591" v="67" actId="1076"/>
          <ac:picMkLst>
            <pc:docMk/>
            <pc:sldMk cId="0" sldId="264"/>
            <ac:picMk id="13" creationId="{1BD435DD-5ACB-8F27-962B-929CAFE222E0}"/>
          </ac:picMkLst>
        </pc:picChg>
        <pc:picChg chg="add mod">
          <ac:chgData name="Mel Nugent" userId="24c697fd-dfa2-418b-9703-fb88db3e8172" providerId="ADAL" clId="{7735B4CF-20F9-4251-B437-C2421446F53C}" dt="2024-04-17T13:54:19.550" v="161" actId="1076"/>
          <ac:picMkLst>
            <pc:docMk/>
            <pc:sldMk cId="0" sldId="264"/>
            <ac:picMk id="15" creationId="{3DBD0F9C-3D47-9E51-5230-79D9F12894D3}"/>
          </ac:picMkLst>
        </pc:picChg>
      </pc:sldChg>
      <pc:sldChg chg="delSp del mod">
        <pc:chgData name="Mel Nugent" userId="24c697fd-dfa2-418b-9703-fb88db3e8172" providerId="ADAL" clId="{7735B4CF-20F9-4251-B437-C2421446F53C}" dt="2024-04-19T13:58:10.129" v="238" actId="47"/>
        <pc:sldMkLst>
          <pc:docMk/>
          <pc:sldMk cId="0" sldId="271"/>
        </pc:sldMkLst>
        <pc:picChg chg="del">
          <ac:chgData name="Mel Nugent" userId="24c697fd-dfa2-418b-9703-fb88db3e8172" providerId="ADAL" clId="{7735B4CF-20F9-4251-B437-C2421446F53C}" dt="2024-04-19T13:58:06.499" v="237" actId="478"/>
          <ac:picMkLst>
            <pc:docMk/>
            <pc:sldMk cId="0" sldId="271"/>
            <ac:picMk id="12" creationId="{00000000-0000-0000-0000-000000000000}"/>
          </ac:picMkLst>
        </pc:picChg>
      </pc:sldChg>
      <pc:sldChg chg="new del">
        <pc:chgData name="Mel Nugent" userId="24c697fd-dfa2-418b-9703-fb88db3e8172" providerId="ADAL" clId="{7735B4CF-20F9-4251-B437-C2421446F53C}" dt="2024-04-17T13:51:32.655" v="1" actId="680"/>
        <pc:sldMkLst>
          <pc:docMk/>
          <pc:sldMk cId="439657300" sldId="272"/>
        </pc:sldMkLst>
      </pc:sldChg>
      <pc:sldChg chg="add ord modAnim">
        <pc:chgData name="Mel Nugent" userId="24c697fd-dfa2-418b-9703-fb88db3e8172" providerId="ADAL" clId="{7735B4CF-20F9-4251-B437-C2421446F53C}" dt="2024-04-19T13:41:40.057" v="222"/>
        <pc:sldMkLst>
          <pc:docMk/>
          <pc:sldMk cId="4034716606" sldId="272"/>
        </pc:sldMkLst>
      </pc:sldChg>
      <pc:sldChg chg="new del">
        <pc:chgData name="Mel Nugent" userId="24c697fd-dfa2-418b-9703-fb88db3e8172" providerId="ADAL" clId="{7735B4CF-20F9-4251-B437-C2421446F53C}" dt="2024-04-19T13:53:31.284" v="224" actId="47"/>
        <pc:sldMkLst>
          <pc:docMk/>
          <pc:sldMk cId="667417682" sldId="273"/>
        </pc:sldMkLst>
      </pc:sldChg>
      <pc:sldChg chg="modSp add mod">
        <pc:chgData name="Mel Nugent" userId="24c697fd-dfa2-418b-9703-fb88db3e8172" providerId="ADAL" clId="{7735B4CF-20F9-4251-B437-C2421446F53C}" dt="2024-04-19T13:53:33.038" v="226" actId="27636"/>
        <pc:sldMkLst>
          <pc:docMk/>
          <pc:sldMk cId="3753382009" sldId="273"/>
        </pc:sldMkLst>
        <pc:spChg chg="mod">
          <ac:chgData name="Mel Nugent" userId="24c697fd-dfa2-418b-9703-fb88db3e8172" providerId="ADAL" clId="{7735B4CF-20F9-4251-B437-C2421446F53C}" dt="2024-04-19T13:53:33.038" v="226" actId="27636"/>
          <ac:spMkLst>
            <pc:docMk/>
            <pc:sldMk cId="3753382009" sldId="273"/>
            <ac:spMk id="2" creationId="{00000000-0000-0000-0000-000000000000}"/>
          </ac:spMkLst>
        </pc:spChg>
      </pc:sldChg>
      <pc:sldChg chg="add">
        <pc:chgData name="Mel Nugent" userId="24c697fd-dfa2-418b-9703-fb88db3e8172" providerId="ADAL" clId="{7735B4CF-20F9-4251-B437-C2421446F53C}" dt="2024-04-19T13:53:32.983" v="225"/>
        <pc:sldMkLst>
          <pc:docMk/>
          <pc:sldMk cId="3263257419" sldId="274"/>
        </pc:sldMkLst>
      </pc:sldChg>
      <pc:sldChg chg="modSp add mod">
        <pc:chgData name="Mel Nugent" userId="24c697fd-dfa2-418b-9703-fb88db3e8172" providerId="ADAL" clId="{7735B4CF-20F9-4251-B437-C2421446F53C}" dt="2024-04-19T13:53:33.127" v="227" actId="27636"/>
        <pc:sldMkLst>
          <pc:docMk/>
          <pc:sldMk cId="2651756745" sldId="275"/>
        </pc:sldMkLst>
        <pc:spChg chg="mod">
          <ac:chgData name="Mel Nugent" userId="24c697fd-dfa2-418b-9703-fb88db3e8172" providerId="ADAL" clId="{7735B4CF-20F9-4251-B437-C2421446F53C}" dt="2024-04-19T13:53:33.127" v="227" actId="27636"/>
          <ac:spMkLst>
            <pc:docMk/>
            <pc:sldMk cId="2651756745" sldId="275"/>
            <ac:spMk id="2" creationId="{00000000-0000-0000-0000-000000000000}"/>
          </ac:spMkLst>
        </pc:spChg>
      </pc:sldChg>
      <pc:sldChg chg="add">
        <pc:chgData name="Mel Nugent" userId="24c697fd-dfa2-418b-9703-fb88db3e8172" providerId="ADAL" clId="{7735B4CF-20F9-4251-B437-C2421446F53C}" dt="2024-04-19T13:53:32.983" v="225"/>
        <pc:sldMkLst>
          <pc:docMk/>
          <pc:sldMk cId="4005699870" sldId="276"/>
        </pc:sldMkLst>
      </pc:sldChg>
      <pc:sldChg chg="delSp modSp add mod">
        <pc:chgData name="Mel Nugent" userId="24c697fd-dfa2-418b-9703-fb88db3e8172" providerId="ADAL" clId="{7735B4CF-20F9-4251-B437-C2421446F53C}" dt="2024-04-19T13:58:43.369" v="291" actId="1076"/>
        <pc:sldMkLst>
          <pc:docMk/>
          <pc:sldMk cId="3025507971" sldId="277"/>
        </pc:sldMkLst>
        <pc:spChg chg="del">
          <ac:chgData name="Mel Nugent" userId="24c697fd-dfa2-418b-9703-fb88db3e8172" providerId="ADAL" clId="{7735B4CF-20F9-4251-B437-C2421446F53C}" dt="2024-04-19T13:58:41.359" v="290" actId="478"/>
          <ac:spMkLst>
            <pc:docMk/>
            <pc:sldMk cId="3025507971" sldId="277"/>
            <ac:spMk id="3" creationId="{00000000-0000-0000-0000-000000000000}"/>
          </ac:spMkLst>
        </pc:spChg>
        <pc:spChg chg="mod">
          <ac:chgData name="Mel Nugent" userId="24c697fd-dfa2-418b-9703-fb88db3e8172" providerId="ADAL" clId="{7735B4CF-20F9-4251-B437-C2421446F53C}" dt="2024-04-19T13:58:43.369" v="291" actId="1076"/>
          <ac:spMkLst>
            <pc:docMk/>
            <pc:sldMk cId="3025507971" sldId="277"/>
            <ac:spMk id="4" creationId="{00000000-0000-0000-0000-000000000000}"/>
          </ac:spMkLst>
        </pc:spChg>
        <pc:spChg chg="del">
          <ac:chgData name="Mel Nugent" userId="24c697fd-dfa2-418b-9703-fb88db3e8172" providerId="ADAL" clId="{7735B4CF-20F9-4251-B437-C2421446F53C}" dt="2024-04-19T13:58:36.619" v="288" actId="478"/>
          <ac:spMkLst>
            <pc:docMk/>
            <pc:sldMk cId="3025507971" sldId="277"/>
            <ac:spMk id="5" creationId="{00000000-0000-0000-0000-000000000000}"/>
          </ac:spMkLst>
        </pc:spChg>
      </pc:sldChg>
      <pc:sldChg chg="new del">
        <pc:chgData name="Mel Nugent" userId="24c697fd-dfa2-418b-9703-fb88db3e8172" providerId="ADAL" clId="{7735B4CF-20F9-4251-B437-C2421446F53C}" dt="2024-04-19T13:58:14.959" v="240" actId="47"/>
        <pc:sldMkLst>
          <pc:docMk/>
          <pc:sldMk cId="4286291115" sldId="277"/>
        </pc:sldMkLst>
      </pc:sldChg>
      <pc:sldChg chg="add ord">
        <pc:chgData name="Mel Nugent" userId="24c697fd-dfa2-418b-9703-fb88db3e8172" providerId="ADAL" clId="{7735B4CF-20F9-4251-B437-C2421446F53C}" dt="2024-04-19T13:59:04.038" v="296"/>
        <pc:sldMkLst>
          <pc:docMk/>
          <pc:sldMk cId="266449230" sldId="2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0AE107-5CEB-4BEA-8805-4C6C4963D5F9}" type="datetimeFigureOut">
              <a:rPr lang="en-GB" smtClean="0"/>
              <a:t>22/04/2024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494BB2-8589-42B8-97AD-8E63E6213299}" type="slidenum">
              <a:rPr lang="en-GB" smtClean="0"/>
              <a:t>‹#›</a:t>
            </a:fld>
            <a:endParaRPr lang="en-GB"/>
          </a:p>
        </p:txBody>
      </p:sp>
    </p:spTree>
    <p:extLst>
      <p:ext uri="{BB962C8B-B14F-4D97-AF65-F5344CB8AC3E}">
        <p14:creationId xmlns:p14="http://schemas.microsoft.com/office/powerpoint/2010/main" val="2932945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44BFA9A-C903-6643-AB15-EBBDE07E702C}" type="slidenum">
              <a:rPr lang="en-US" smtClean="0"/>
              <a:t>8</a:t>
            </a:fld>
            <a:endParaRPr lang="en-US"/>
          </a:p>
        </p:txBody>
      </p:sp>
    </p:spTree>
    <p:extLst>
      <p:ext uri="{BB962C8B-B14F-4D97-AF65-F5344CB8AC3E}">
        <p14:creationId xmlns:p14="http://schemas.microsoft.com/office/powerpoint/2010/main" val="1703772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44BFA9A-C903-6643-AB15-EBBDE07E702C}" type="slidenum">
              <a:rPr lang="en-US" smtClean="0"/>
              <a:t>9</a:t>
            </a:fld>
            <a:endParaRPr lang="en-US"/>
          </a:p>
        </p:txBody>
      </p:sp>
    </p:spTree>
    <p:extLst>
      <p:ext uri="{BB962C8B-B14F-4D97-AF65-F5344CB8AC3E}">
        <p14:creationId xmlns:p14="http://schemas.microsoft.com/office/powerpoint/2010/main" val="7532566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44BFA9A-C903-6643-AB15-EBBDE07E702C}" type="slidenum">
              <a:rPr lang="en-US" smtClean="0"/>
              <a:t>10</a:t>
            </a:fld>
            <a:endParaRPr lang="en-US"/>
          </a:p>
        </p:txBody>
      </p:sp>
    </p:spTree>
    <p:extLst>
      <p:ext uri="{BB962C8B-B14F-4D97-AF65-F5344CB8AC3E}">
        <p14:creationId xmlns:p14="http://schemas.microsoft.com/office/powerpoint/2010/main" val="1950359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44BFA9A-C903-6643-AB15-EBBDE07E702C}" type="slidenum">
              <a:rPr lang="en-US" smtClean="0"/>
              <a:t>11</a:t>
            </a:fld>
            <a:endParaRPr lang="en-US"/>
          </a:p>
        </p:txBody>
      </p:sp>
    </p:spTree>
    <p:extLst>
      <p:ext uri="{BB962C8B-B14F-4D97-AF65-F5344CB8AC3E}">
        <p14:creationId xmlns:p14="http://schemas.microsoft.com/office/powerpoint/2010/main" val="493947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4/22/2024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18" Type="http://schemas.openxmlformats.org/officeDocument/2006/relationships/image" Target="../media/image16.sv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svg"/><Relationship Id="rId17" Type="http://schemas.openxmlformats.org/officeDocument/2006/relationships/image" Target="../media/image15.png"/><Relationship Id="rId2" Type="http://schemas.openxmlformats.org/officeDocument/2006/relationships/slideLayout" Target="../slideLayouts/slideLayout7.xml"/><Relationship Id="rId16" Type="http://schemas.openxmlformats.org/officeDocument/2006/relationships/image" Target="../media/image14.svg"/><Relationship Id="rId1" Type="http://schemas.openxmlformats.org/officeDocument/2006/relationships/video" Target="https://www.youtube.com/watch?v=MLpltDCoieU" TargetMode="Externa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svg"/><Relationship Id="rId19" Type="http://schemas.openxmlformats.org/officeDocument/2006/relationships/image" Target="../media/image17.jpeg"/><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image" Target="../media/image12.sv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8.pn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20.svg"/><Relationship Id="rId7" Type="http://schemas.openxmlformats.org/officeDocument/2006/relationships/image" Target="../media/image24.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svg"/><Relationship Id="rId3" Type="http://schemas.openxmlformats.org/officeDocument/2006/relationships/image" Target="../media/image27.svg"/><Relationship Id="rId7" Type="http://schemas.openxmlformats.org/officeDocument/2006/relationships/image" Target="../media/image31.svg"/><Relationship Id="rId12" Type="http://schemas.openxmlformats.org/officeDocument/2006/relationships/image" Target="../media/image36.png"/><Relationship Id="rId17" Type="http://schemas.openxmlformats.org/officeDocument/2006/relationships/image" Target="../media/image41.svg"/><Relationship Id="rId2" Type="http://schemas.openxmlformats.org/officeDocument/2006/relationships/image" Target="../media/image26.png"/><Relationship Id="rId16"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30.png"/><Relationship Id="rId11" Type="http://schemas.openxmlformats.org/officeDocument/2006/relationships/image" Target="../media/image35.svg"/><Relationship Id="rId5" Type="http://schemas.openxmlformats.org/officeDocument/2006/relationships/image" Target="../media/image29.svg"/><Relationship Id="rId15" Type="http://schemas.openxmlformats.org/officeDocument/2006/relationships/image" Target="../media/image39.sv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svg"/><Relationship Id="rId14" Type="http://schemas.openxmlformats.org/officeDocument/2006/relationships/image" Target="../media/image38.png"/></Relationships>
</file>

<file path=ppt/slides/_rels/slide6.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svg"/><Relationship Id="rId18" Type="http://schemas.openxmlformats.org/officeDocument/2006/relationships/image" Target="../media/image58.png"/><Relationship Id="rId3" Type="http://schemas.openxmlformats.org/officeDocument/2006/relationships/image" Target="../media/image43.svg"/><Relationship Id="rId7" Type="http://schemas.openxmlformats.org/officeDocument/2006/relationships/image" Target="../media/image47.svg"/><Relationship Id="rId12" Type="http://schemas.openxmlformats.org/officeDocument/2006/relationships/image" Target="../media/image52.png"/><Relationship Id="rId17" Type="http://schemas.openxmlformats.org/officeDocument/2006/relationships/image" Target="../media/image57.svg"/><Relationship Id="rId2" Type="http://schemas.openxmlformats.org/officeDocument/2006/relationships/image" Target="../media/image42.png"/><Relationship Id="rId16" Type="http://schemas.openxmlformats.org/officeDocument/2006/relationships/image" Target="../media/image56.png"/><Relationship Id="rId20"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51.svg"/><Relationship Id="rId5" Type="http://schemas.openxmlformats.org/officeDocument/2006/relationships/image" Target="../media/image45.svg"/><Relationship Id="rId15" Type="http://schemas.openxmlformats.org/officeDocument/2006/relationships/image" Target="../media/image55.svg"/><Relationship Id="rId10" Type="http://schemas.openxmlformats.org/officeDocument/2006/relationships/image" Target="../media/image50.png"/><Relationship Id="rId19" Type="http://schemas.openxmlformats.org/officeDocument/2006/relationships/image" Target="../media/image59.svg"/><Relationship Id="rId4" Type="http://schemas.openxmlformats.org/officeDocument/2006/relationships/image" Target="../media/image44.png"/><Relationship Id="rId9" Type="http://schemas.openxmlformats.org/officeDocument/2006/relationships/image" Target="../media/image49.svg"/><Relationship Id="rId14" Type="http://schemas.openxmlformats.org/officeDocument/2006/relationships/image" Target="../media/image54.png"/></Relationships>
</file>

<file path=ppt/slides/_rels/slide7.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2.svg"/><Relationship Id="rId7" Type="http://schemas.openxmlformats.org/officeDocument/2006/relationships/image" Target="../media/image66.svg"/><Relationship Id="rId12" Type="http://schemas.openxmlformats.org/officeDocument/2006/relationships/image" Target="../media/image71.png"/><Relationship Id="rId2" Type="http://schemas.openxmlformats.org/officeDocument/2006/relationships/image" Target="../media/image61.png"/><Relationship Id="rId1" Type="http://schemas.openxmlformats.org/officeDocument/2006/relationships/slideLayout" Target="../slideLayouts/slideLayout7.xml"/><Relationship Id="rId6" Type="http://schemas.openxmlformats.org/officeDocument/2006/relationships/image" Target="../media/image65.png"/><Relationship Id="rId11" Type="http://schemas.openxmlformats.org/officeDocument/2006/relationships/image" Target="../media/image70.png"/><Relationship Id="rId5" Type="http://schemas.openxmlformats.org/officeDocument/2006/relationships/image" Target="../media/image64.svg"/><Relationship Id="rId10" Type="http://schemas.openxmlformats.org/officeDocument/2006/relationships/image" Target="../media/image69.png"/><Relationship Id="rId4" Type="http://schemas.openxmlformats.org/officeDocument/2006/relationships/image" Target="../media/image63.png"/><Relationship Id="rId9" Type="http://schemas.openxmlformats.org/officeDocument/2006/relationships/image" Target="../media/image68.png"/></Relationships>
</file>

<file path=ppt/slides/_rels/slide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3.jpeg"/></Relationships>
</file>

<file path=ppt/slides/_rels/slide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image" Target="../media/image76.jpeg"/><Relationship Id="rId7" Type="http://schemas.openxmlformats.org/officeDocument/2006/relationships/image" Target="../media/image80.jpeg"/><Relationship Id="rId12" Type="http://schemas.openxmlformats.org/officeDocument/2006/relationships/image" Target="../media/image8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9.jpeg"/><Relationship Id="rId11" Type="http://schemas.openxmlformats.org/officeDocument/2006/relationships/image" Target="../media/image84.jpeg"/><Relationship Id="rId5" Type="http://schemas.openxmlformats.org/officeDocument/2006/relationships/image" Target="../media/image78.jpeg"/><Relationship Id="rId10" Type="http://schemas.openxmlformats.org/officeDocument/2006/relationships/image" Target="../media/image83.jpeg"/><Relationship Id="rId4" Type="http://schemas.openxmlformats.org/officeDocument/2006/relationships/image" Target="../media/image77.jpeg"/><Relationship Id="rId9" Type="http://schemas.openxmlformats.org/officeDocument/2006/relationships/image" Target="../media/image82.jpeg"/></Relationships>
</file>

<file path=ppt/slides/_rels/slide12.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image" Target="../media/image97.svg"/><Relationship Id="rId3" Type="http://schemas.openxmlformats.org/officeDocument/2006/relationships/image" Target="../media/image87.svg"/><Relationship Id="rId7" Type="http://schemas.openxmlformats.org/officeDocument/2006/relationships/image" Target="../media/image91.svg"/><Relationship Id="rId12" Type="http://schemas.openxmlformats.org/officeDocument/2006/relationships/image" Target="../media/image96.png"/><Relationship Id="rId2" Type="http://schemas.openxmlformats.org/officeDocument/2006/relationships/image" Target="../media/image86.png"/><Relationship Id="rId1" Type="http://schemas.openxmlformats.org/officeDocument/2006/relationships/slideLayout" Target="../slideLayouts/slideLayout7.xml"/><Relationship Id="rId6" Type="http://schemas.openxmlformats.org/officeDocument/2006/relationships/image" Target="../media/image90.png"/><Relationship Id="rId11" Type="http://schemas.openxmlformats.org/officeDocument/2006/relationships/image" Target="../media/image95.svg"/><Relationship Id="rId5" Type="http://schemas.openxmlformats.org/officeDocument/2006/relationships/image" Target="../media/image89.svg"/><Relationship Id="rId10" Type="http://schemas.openxmlformats.org/officeDocument/2006/relationships/image" Target="../media/image94.png"/><Relationship Id="rId4" Type="http://schemas.openxmlformats.org/officeDocument/2006/relationships/image" Target="../media/image88.png"/><Relationship Id="rId9" Type="http://schemas.openxmlformats.org/officeDocument/2006/relationships/image" Target="../media/image93.svg"/></Relationships>
</file>

<file path=ppt/slides/_rels/slide13.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slideLayout" Target="../slideLayouts/slideLayout7.xml"/><Relationship Id="rId1" Type="http://schemas.openxmlformats.org/officeDocument/2006/relationships/video" Target="https://www.youtube.com/embed/3EgyvqMXODc?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00.svg"/><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18" Type="http://schemas.openxmlformats.org/officeDocument/2006/relationships/image" Target="../media/image16.sv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svg"/><Relationship Id="rId17" Type="http://schemas.openxmlformats.org/officeDocument/2006/relationships/image" Target="../media/image15.png"/><Relationship Id="rId2" Type="http://schemas.openxmlformats.org/officeDocument/2006/relationships/slideLayout" Target="../slideLayouts/slideLayout7.xml"/><Relationship Id="rId16" Type="http://schemas.openxmlformats.org/officeDocument/2006/relationships/image" Target="../media/image14.svg"/><Relationship Id="rId1" Type="http://schemas.openxmlformats.org/officeDocument/2006/relationships/video" Target="https://www.youtube.com/watch?v=MLpltDCoieU" TargetMode="Externa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svg"/><Relationship Id="rId19" Type="http://schemas.openxmlformats.org/officeDocument/2006/relationships/image" Target="../media/image17.jpeg"/><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1FCFF"/>
        </a:solidFill>
        <a:effectLst/>
      </p:bgPr>
    </p:bg>
    <p:spTree>
      <p:nvGrpSpPr>
        <p:cNvPr id="1" name=""/>
        <p:cNvGrpSpPr/>
        <p:nvPr/>
      </p:nvGrpSpPr>
      <p:grpSpPr>
        <a:xfrm>
          <a:off x="0" y="0"/>
          <a:ext cx="0" cy="0"/>
          <a:chOff x="0" y="0"/>
          <a:chExt cx="0" cy="0"/>
        </a:xfrm>
      </p:grpSpPr>
      <p:sp>
        <p:nvSpPr>
          <p:cNvPr id="2" name="Freeform 2"/>
          <p:cNvSpPr/>
          <p:nvPr/>
        </p:nvSpPr>
        <p:spPr>
          <a:xfrm rot="394984">
            <a:off x="-3364201" y="1550394"/>
            <a:ext cx="24258750" cy="9991034"/>
          </a:xfrm>
          <a:custGeom>
            <a:avLst/>
            <a:gdLst/>
            <a:ahLst/>
            <a:cxnLst/>
            <a:rect l="l" t="t" r="r" b="b"/>
            <a:pathLst>
              <a:path w="24258750" h="9991034">
                <a:moveTo>
                  <a:pt x="0" y="0"/>
                </a:moveTo>
                <a:lnTo>
                  <a:pt x="24258749" y="0"/>
                </a:lnTo>
                <a:lnTo>
                  <a:pt x="24258749" y="9991034"/>
                </a:lnTo>
                <a:lnTo>
                  <a:pt x="0" y="9991034"/>
                </a:lnTo>
                <a:lnTo>
                  <a:pt x="0" y="0"/>
                </a:lnTo>
                <a:close/>
              </a:path>
            </a:pathLst>
          </a:custGeom>
          <a:blipFill>
            <a:blip r:embed="rId3">
              <a:extLst>
                <a:ext uri="{96DAC541-7B7A-43D3-8B79-37D633B846F1}">
                  <asvg:svgBlip xmlns:asvg="http://schemas.microsoft.com/office/drawing/2016/SVG/main" r:embed="rId4"/>
                </a:ext>
              </a:extLst>
            </a:blip>
            <a:stretch>
              <a:fillRect t="-12297"/>
            </a:stretch>
          </a:blipFill>
        </p:spPr>
        <p:txBody>
          <a:bodyPr/>
          <a:lstStyle/>
          <a:p>
            <a:endParaRPr lang="en-GB"/>
          </a:p>
        </p:txBody>
      </p:sp>
      <p:sp>
        <p:nvSpPr>
          <p:cNvPr id="3" name="Freeform 3"/>
          <p:cNvSpPr/>
          <p:nvPr/>
        </p:nvSpPr>
        <p:spPr>
          <a:xfrm rot="297758">
            <a:off x="12685592" y="4265984"/>
            <a:ext cx="2183414" cy="1896841"/>
          </a:xfrm>
          <a:custGeom>
            <a:avLst/>
            <a:gdLst/>
            <a:ahLst/>
            <a:cxnLst/>
            <a:rect l="l" t="t" r="r" b="b"/>
            <a:pathLst>
              <a:path w="2183414" h="1896841">
                <a:moveTo>
                  <a:pt x="0" y="0"/>
                </a:moveTo>
                <a:lnTo>
                  <a:pt x="2183414" y="0"/>
                </a:lnTo>
                <a:lnTo>
                  <a:pt x="2183414" y="1896841"/>
                </a:lnTo>
                <a:lnTo>
                  <a:pt x="0" y="189684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
          <p:cNvSpPr/>
          <p:nvPr/>
        </p:nvSpPr>
        <p:spPr>
          <a:xfrm rot="-303350" flipH="1">
            <a:off x="10486711" y="6980885"/>
            <a:ext cx="2616734" cy="3075496"/>
          </a:xfrm>
          <a:custGeom>
            <a:avLst/>
            <a:gdLst/>
            <a:ahLst/>
            <a:cxnLst/>
            <a:rect l="l" t="t" r="r" b="b"/>
            <a:pathLst>
              <a:path w="2616734" h="3075496">
                <a:moveTo>
                  <a:pt x="2616734" y="0"/>
                </a:moveTo>
                <a:lnTo>
                  <a:pt x="0" y="0"/>
                </a:lnTo>
                <a:lnTo>
                  <a:pt x="0" y="3075495"/>
                </a:lnTo>
                <a:lnTo>
                  <a:pt x="2616734" y="3075495"/>
                </a:lnTo>
                <a:lnTo>
                  <a:pt x="2616734"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5" name="Freeform 5"/>
          <p:cNvSpPr/>
          <p:nvPr/>
        </p:nvSpPr>
        <p:spPr>
          <a:xfrm rot="-401895">
            <a:off x="10381526" y="1214090"/>
            <a:ext cx="791971" cy="479143"/>
          </a:xfrm>
          <a:custGeom>
            <a:avLst/>
            <a:gdLst/>
            <a:ahLst/>
            <a:cxnLst/>
            <a:rect l="l" t="t" r="r" b="b"/>
            <a:pathLst>
              <a:path w="791971" h="479143">
                <a:moveTo>
                  <a:pt x="0" y="0"/>
                </a:moveTo>
                <a:lnTo>
                  <a:pt x="791972" y="0"/>
                </a:lnTo>
                <a:lnTo>
                  <a:pt x="791972" y="479142"/>
                </a:lnTo>
                <a:lnTo>
                  <a:pt x="0" y="47914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6" name="Freeform 6"/>
          <p:cNvSpPr/>
          <p:nvPr/>
        </p:nvSpPr>
        <p:spPr>
          <a:xfrm rot="-334881">
            <a:off x="2160338" y="8021948"/>
            <a:ext cx="2103858" cy="2472703"/>
          </a:xfrm>
          <a:custGeom>
            <a:avLst/>
            <a:gdLst/>
            <a:ahLst/>
            <a:cxnLst/>
            <a:rect l="l" t="t" r="r" b="b"/>
            <a:pathLst>
              <a:path w="2103858" h="2472703">
                <a:moveTo>
                  <a:pt x="0" y="0"/>
                </a:moveTo>
                <a:lnTo>
                  <a:pt x="2103859" y="0"/>
                </a:lnTo>
                <a:lnTo>
                  <a:pt x="2103859" y="2472704"/>
                </a:lnTo>
                <a:lnTo>
                  <a:pt x="0" y="247270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7" name="Freeform 7"/>
          <p:cNvSpPr/>
          <p:nvPr/>
        </p:nvSpPr>
        <p:spPr>
          <a:xfrm rot="-401895">
            <a:off x="9355513" y="954868"/>
            <a:ext cx="542452" cy="328184"/>
          </a:xfrm>
          <a:custGeom>
            <a:avLst/>
            <a:gdLst/>
            <a:ahLst/>
            <a:cxnLst/>
            <a:rect l="l" t="t" r="r" b="b"/>
            <a:pathLst>
              <a:path w="542452" h="328184">
                <a:moveTo>
                  <a:pt x="0" y="0"/>
                </a:moveTo>
                <a:lnTo>
                  <a:pt x="542452" y="0"/>
                </a:lnTo>
                <a:lnTo>
                  <a:pt x="542452" y="328183"/>
                </a:lnTo>
                <a:lnTo>
                  <a:pt x="0" y="32818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Freeform 8"/>
          <p:cNvSpPr/>
          <p:nvPr/>
        </p:nvSpPr>
        <p:spPr>
          <a:xfrm rot="-8801741">
            <a:off x="13976814" y="8103564"/>
            <a:ext cx="1415511" cy="1150103"/>
          </a:xfrm>
          <a:custGeom>
            <a:avLst/>
            <a:gdLst/>
            <a:ahLst/>
            <a:cxnLst/>
            <a:rect l="l" t="t" r="r" b="b"/>
            <a:pathLst>
              <a:path w="1415511" h="1150103">
                <a:moveTo>
                  <a:pt x="0" y="0"/>
                </a:moveTo>
                <a:lnTo>
                  <a:pt x="1415512" y="0"/>
                </a:lnTo>
                <a:lnTo>
                  <a:pt x="1415512" y="1150103"/>
                </a:lnTo>
                <a:lnTo>
                  <a:pt x="0" y="1150103"/>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9" name="Freeform 9"/>
          <p:cNvSpPr/>
          <p:nvPr/>
        </p:nvSpPr>
        <p:spPr>
          <a:xfrm rot="-9128861">
            <a:off x="776865" y="5505913"/>
            <a:ext cx="1562759" cy="1269742"/>
          </a:xfrm>
          <a:custGeom>
            <a:avLst/>
            <a:gdLst/>
            <a:ahLst/>
            <a:cxnLst/>
            <a:rect l="l" t="t" r="r" b="b"/>
            <a:pathLst>
              <a:path w="1562759" h="1269742">
                <a:moveTo>
                  <a:pt x="0" y="0"/>
                </a:moveTo>
                <a:lnTo>
                  <a:pt x="1562759" y="0"/>
                </a:lnTo>
                <a:lnTo>
                  <a:pt x="1562759" y="1269742"/>
                </a:lnTo>
                <a:lnTo>
                  <a:pt x="0" y="126974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0" name="Freeform 10"/>
          <p:cNvSpPr/>
          <p:nvPr/>
        </p:nvSpPr>
        <p:spPr>
          <a:xfrm>
            <a:off x="16027746" y="7569421"/>
            <a:ext cx="2260254" cy="1292112"/>
          </a:xfrm>
          <a:custGeom>
            <a:avLst/>
            <a:gdLst/>
            <a:ahLst/>
            <a:cxnLst/>
            <a:rect l="l" t="t" r="r" b="b"/>
            <a:pathLst>
              <a:path w="2260254" h="1292112">
                <a:moveTo>
                  <a:pt x="0" y="0"/>
                </a:moveTo>
                <a:lnTo>
                  <a:pt x="2260254" y="0"/>
                </a:lnTo>
                <a:lnTo>
                  <a:pt x="2260254" y="1292112"/>
                </a:lnTo>
                <a:lnTo>
                  <a:pt x="0" y="1292112"/>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1" name="Freeform 11"/>
          <p:cNvSpPr/>
          <p:nvPr/>
        </p:nvSpPr>
        <p:spPr>
          <a:xfrm rot="-383048" flipH="1">
            <a:off x="11820504" y="2040268"/>
            <a:ext cx="1958963" cy="1119874"/>
          </a:xfrm>
          <a:custGeom>
            <a:avLst/>
            <a:gdLst/>
            <a:ahLst/>
            <a:cxnLst/>
            <a:rect l="l" t="t" r="r" b="b"/>
            <a:pathLst>
              <a:path w="1958963" h="1119874">
                <a:moveTo>
                  <a:pt x="1958963" y="0"/>
                </a:moveTo>
                <a:lnTo>
                  <a:pt x="0" y="0"/>
                </a:lnTo>
                <a:lnTo>
                  <a:pt x="0" y="1119874"/>
                </a:lnTo>
                <a:lnTo>
                  <a:pt x="1958963" y="1119874"/>
                </a:lnTo>
                <a:lnTo>
                  <a:pt x="1958963"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pic>
        <p:nvPicPr>
          <p:cNvPr id="12" name="Picture 12"/>
          <p:cNvPicPr>
            <a:picLocks noChangeAspect="1"/>
          </p:cNvPicPr>
          <p:nvPr>
            <a:videoFile r:link="rId1"/>
          </p:nvPr>
        </p:nvPicPr>
        <p:blipFill>
          <a:blip r:embed="rId19"/>
          <a:stretch>
            <a:fillRect/>
          </a:stretch>
        </p:blipFill>
        <p:spPr>
          <a:xfrm>
            <a:off x="570776" y="826771"/>
            <a:ext cx="17091995" cy="8606040"/>
          </a:xfrm>
          <a:prstGeom prst="rect">
            <a:avLst/>
          </a:prstGeom>
        </p:spPr>
      </p:pic>
    </p:spTree>
    <p:extLst>
      <p:ext uri="{BB962C8B-B14F-4D97-AF65-F5344CB8AC3E}">
        <p14:creationId xmlns:p14="http://schemas.microsoft.com/office/powerpoint/2010/main" val="266449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1FCFF"/>
        </a:solidFill>
        <a:effectLst/>
      </p:bgPr>
    </p:bg>
    <p:spTree>
      <p:nvGrpSpPr>
        <p:cNvPr id="1" name=""/>
        <p:cNvGrpSpPr/>
        <p:nvPr/>
      </p:nvGrpSpPr>
      <p:grpSpPr>
        <a:xfrm>
          <a:off x="0" y="0"/>
          <a:ext cx="0" cy="0"/>
          <a:chOff x="0" y="0"/>
          <a:chExt cx="0" cy="0"/>
        </a:xfrm>
      </p:grpSpPr>
      <p:sp>
        <p:nvSpPr>
          <p:cNvPr id="2" name="Freeform 2"/>
          <p:cNvSpPr/>
          <p:nvPr/>
        </p:nvSpPr>
        <p:spPr>
          <a:xfrm rot="394984">
            <a:off x="-3364201" y="1550394"/>
            <a:ext cx="24258750" cy="9991034"/>
          </a:xfrm>
          <a:custGeom>
            <a:avLst/>
            <a:gdLst/>
            <a:ahLst/>
            <a:cxnLst/>
            <a:rect l="l" t="t" r="r" b="b"/>
            <a:pathLst>
              <a:path w="24258750" h="9991034">
                <a:moveTo>
                  <a:pt x="0" y="0"/>
                </a:moveTo>
                <a:lnTo>
                  <a:pt x="24258749" y="0"/>
                </a:lnTo>
                <a:lnTo>
                  <a:pt x="24258749" y="9991034"/>
                </a:lnTo>
                <a:lnTo>
                  <a:pt x="0" y="9991034"/>
                </a:lnTo>
                <a:lnTo>
                  <a:pt x="0" y="0"/>
                </a:lnTo>
                <a:close/>
              </a:path>
            </a:pathLst>
          </a:custGeom>
          <a:blipFill>
            <a:blip r:embed="rId2">
              <a:extLst>
                <a:ext uri="{96DAC541-7B7A-43D3-8B79-37D633B846F1}">
                  <asvg:svgBlip xmlns:asvg="http://schemas.microsoft.com/office/drawing/2016/SVG/main" r:embed="rId3"/>
                </a:ext>
              </a:extLst>
            </a:blip>
            <a:stretch>
              <a:fillRect t="-12297"/>
            </a:stretch>
          </a:blipFill>
        </p:spPr>
        <p:txBody>
          <a:bodyPr/>
          <a:lstStyle/>
          <a:p>
            <a:endParaRPr lang="en-GB"/>
          </a:p>
        </p:txBody>
      </p:sp>
      <p:sp>
        <p:nvSpPr>
          <p:cNvPr id="3" name="Freeform 3"/>
          <p:cNvSpPr/>
          <p:nvPr/>
        </p:nvSpPr>
        <p:spPr>
          <a:xfrm rot="297758">
            <a:off x="12685592" y="4265984"/>
            <a:ext cx="2183414" cy="1896841"/>
          </a:xfrm>
          <a:custGeom>
            <a:avLst/>
            <a:gdLst/>
            <a:ahLst/>
            <a:cxnLst/>
            <a:rect l="l" t="t" r="r" b="b"/>
            <a:pathLst>
              <a:path w="2183414" h="1896841">
                <a:moveTo>
                  <a:pt x="0" y="0"/>
                </a:moveTo>
                <a:lnTo>
                  <a:pt x="2183414" y="0"/>
                </a:lnTo>
                <a:lnTo>
                  <a:pt x="2183414" y="1896841"/>
                </a:lnTo>
                <a:lnTo>
                  <a:pt x="0" y="189684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rot="-303350" flipH="1">
            <a:off x="10486711" y="6980885"/>
            <a:ext cx="2616734" cy="3075496"/>
          </a:xfrm>
          <a:custGeom>
            <a:avLst/>
            <a:gdLst/>
            <a:ahLst/>
            <a:cxnLst/>
            <a:rect l="l" t="t" r="r" b="b"/>
            <a:pathLst>
              <a:path w="2616734" h="3075496">
                <a:moveTo>
                  <a:pt x="2616734" y="0"/>
                </a:moveTo>
                <a:lnTo>
                  <a:pt x="0" y="0"/>
                </a:lnTo>
                <a:lnTo>
                  <a:pt x="0" y="3075495"/>
                </a:lnTo>
                <a:lnTo>
                  <a:pt x="2616734" y="3075495"/>
                </a:lnTo>
                <a:lnTo>
                  <a:pt x="2616734"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401895">
            <a:off x="10381526" y="1214090"/>
            <a:ext cx="791971" cy="479143"/>
          </a:xfrm>
          <a:custGeom>
            <a:avLst/>
            <a:gdLst/>
            <a:ahLst/>
            <a:cxnLst/>
            <a:rect l="l" t="t" r="r" b="b"/>
            <a:pathLst>
              <a:path w="791971" h="479143">
                <a:moveTo>
                  <a:pt x="0" y="0"/>
                </a:moveTo>
                <a:lnTo>
                  <a:pt x="791972" y="0"/>
                </a:lnTo>
                <a:lnTo>
                  <a:pt x="791972" y="479142"/>
                </a:lnTo>
                <a:lnTo>
                  <a:pt x="0" y="47914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6" name="Freeform 6"/>
          <p:cNvSpPr/>
          <p:nvPr/>
        </p:nvSpPr>
        <p:spPr>
          <a:xfrm rot="-334881">
            <a:off x="2160338" y="8021948"/>
            <a:ext cx="2103858" cy="2472703"/>
          </a:xfrm>
          <a:custGeom>
            <a:avLst/>
            <a:gdLst/>
            <a:ahLst/>
            <a:cxnLst/>
            <a:rect l="l" t="t" r="r" b="b"/>
            <a:pathLst>
              <a:path w="2103858" h="2472703">
                <a:moveTo>
                  <a:pt x="0" y="0"/>
                </a:moveTo>
                <a:lnTo>
                  <a:pt x="2103859" y="0"/>
                </a:lnTo>
                <a:lnTo>
                  <a:pt x="2103859" y="2472704"/>
                </a:lnTo>
                <a:lnTo>
                  <a:pt x="0" y="247270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7" name="Freeform 7"/>
          <p:cNvSpPr/>
          <p:nvPr/>
        </p:nvSpPr>
        <p:spPr>
          <a:xfrm rot="-401895">
            <a:off x="9355513" y="954868"/>
            <a:ext cx="542452" cy="328184"/>
          </a:xfrm>
          <a:custGeom>
            <a:avLst/>
            <a:gdLst/>
            <a:ahLst/>
            <a:cxnLst/>
            <a:rect l="l" t="t" r="r" b="b"/>
            <a:pathLst>
              <a:path w="542452" h="328184">
                <a:moveTo>
                  <a:pt x="0" y="0"/>
                </a:moveTo>
                <a:lnTo>
                  <a:pt x="542452" y="0"/>
                </a:lnTo>
                <a:lnTo>
                  <a:pt x="542452" y="328183"/>
                </a:lnTo>
                <a:lnTo>
                  <a:pt x="0" y="32818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8" name="Freeform 8"/>
          <p:cNvSpPr/>
          <p:nvPr/>
        </p:nvSpPr>
        <p:spPr>
          <a:xfrm rot="-8801741">
            <a:off x="13976814" y="8103564"/>
            <a:ext cx="1415511" cy="1150103"/>
          </a:xfrm>
          <a:custGeom>
            <a:avLst/>
            <a:gdLst/>
            <a:ahLst/>
            <a:cxnLst/>
            <a:rect l="l" t="t" r="r" b="b"/>
            <a:pathLst>
              <a:path w="1415511" h="1150103">
                <a:moveTo>
                  <a:pt x="0" y="0"/>
                </a:moveTo>
                <a:lnTo>
                  <a:pt x="1415512" y="0"/>
                </a:lnTo>
                <a:lnTo>
                  <a:pt x="1415512" y="1150103"/>
                </a:lnTo>
                <a:lnTo>
                  <a:pt x="0" y="115010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9" name="Freeform 9"/>
          <p:cNvSpPr/>
          <p:nvPr/>
        </p:nvSpPr>
        <p:spPr>
          <a:xfrm rot="-9128861">
            <a:off x="776865" y="5505913"/>
            <a:ext cx="1562759" cy="1269742"/>
          </a:xfrm>
          <a:custGeom>
            <a:avLst/>
            <a:gdLst/>
            <a:ahLst/>
            <a:cxnLst/>
            <a:rect l="l" t="t" r="r" b="b"/>
            <a:pathLst>
              <a:path w="1562759" h="1269742">
                <a:moveTo>
                  <a:pt x="0" y="0"/>
                </a:moveTo>
                <a:lnTo>
                  <a:pt x="1562759" y="0"/>
                </a:lnTo>
                <a:lnTo>
                  <a:pt x="1562759" y="1269742"/>
                </a:lnTo>
                <a:lnTo>
                  <a:pt x="0" y="126974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0" name="Freeform 10"/>
          <p:cNvSpPr/>
          <p:nvPr/>
        </p:nvSpPr>
        <p:spPr>
          <a:xfrm>
            <a:off x="16027746" y="7569421"/>
            <a:ext cx="2260254" cy="1292112"/>
          </a:xfrm>
          <a:custGeom>
            <a:avLst/>
            <a:gdLst/>
            <a:ahLst/>
            <a:cxnLst/>
            <a:rect l="l" t="t" r="r" b="b"/>
            <a:pathLst>
              <a:path w="2260254" h="1292112">
                <a:moveTo>
                  <a:pt x="0" y="0"/>
                </a:moveTo>
                <a:lnTo>
                  <a:pt x="2260254" y="0"/>
                </a:lnTo>
                <a:lnTo>
                  <a:pt x="2260254" y="1292112"/>
                </a:lnTo>
                <a:lnTo>
                  <a:pt x="0" y="129211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11" name="Freeform 11"/>
          <p:cNvSpPr/>
          <p:nvPr/>
        </p:nvSpPr>
        <p:spPr>
          <a:xfrm rot="-383048" flipH="1">
            <a:off x="11820504" y="2040268"/>
            <a:ext cx="1958963" cy="1119874"/>
          </a:xfrm>
          <a:custGeom>
            <a:avLst/>
            <a:gdLst/>
            <a:ahLst/>
            <a:cxnLst/>
            <a:rect l="l" t="t" r="r" b="b"/>
            <a:pathLst>
              <a:path w="1958963" h="1119874">
                <a:moveTo>
                  <a:pt x="1958963" y="0"/>
                </a:moveTo>
                <a:lnTo>
                  <a:pt x="0" y="0"/>
                </a:lnTo>
                <a:lnTo>
                  <a:pt x="0" y="1119874"/>
                </a:lnTo>
                <a:lnTo>
                  <a:pt x="1958963" y="1119874"/>
                </a:lnTo>
                <a:lnTo>
                  <a:pt x="1958963"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2" name="Freeform 12"/>
          <p:cNvSpPr/>
          <p:nvPr/>
        </p:nvSpPr>
        <p:spPr>
          <a:xfrm>
            <a:off x="15464429" y="149299"/>
            <a:ext cx="2678684" cy="2678684"/>
          </a:xfrm>
          <a:custGeom>
            <a:avLst/>
            <a:gdLst/>
            <a:ahLst/>
            <a:cxnLst/>
            <a:rect l="l" t="t" r="r" b="b"/>
            <a:pathLst>
              <a:path w="2678684" h="2678684">
                <a:moveTo>
                  <a:pt x="0" y="0"/>
                </a:moveTo>
                <a:lnTo>
                  <a:pt x="2678685" y="0"/>
                </a:lnTo>
                <a:lnTo>
                  <a:pt x="2678685" y="2678685"/>
                </a:lnTo>
                <a:lnTo>
                  <a:pt x="0" y="2678685"/>
                </a:lnTo>
                <a:lnTo>
                  <a:pt x="0" y="0"/>
                </a:lnTo>
                <a:close/>
              </a:path>
            </a:pathLst>
          </a:custGeom>
          <a:blipFill>
            <a:blip r:embed="rId18"/>
            <a:stretch>
              <a:fillRect/>
            </a:stretch>
          </a:blipFill>
        </p:spPr>
        <p:txBody>
          <a:bodyPr/>
          <a:lstStyle/>
          <a:p>
            <a:endParaRPr lang="en-GB"/>
          </a:p>
        </p:txBody>
      </p:sp>
      <p:sp>
        <p:nvSpPr>
          <p:cNvPr id="13" name="TextBox 13"/>
          <p:cNvSpPr txBox="1"/>
          <p:nvPr/>
        </p:nvSpPr>
        <p:spPr>
          <a:xfrm rot="-984623">
            <a:off x="990576" y="1166504"/>
            <a:ext cx="7423575" cy="3251954"/>
          </a:xfrm>
          <a:prstGeom prst="rect">
            <a:avLst/>
          </a:prstGeom>
        </p:spPr>
        <p:txBody>
          <a:bodyPr lIns="0" tIns="0" rIns="0" bIns="0" rtlCol="0" anchor="t">
            <a:spAutoFit/>
          </a:bodyPr>
          <a:lstStyle/>
          <a:p>
            <a:pPr>
              <a:lnSpc>
                <a:spcPts val="21771"/>
              </a:lnSpc>
            </a:pPr>
            <a:r>
              <a:rPr lang="en-US" sz="21771" spc="653">
                <a:solidFill>
                  <a:srgbClr val="40C0D8"/>
                </a:solidFill>
                <a:latin typeface="Londrina Solid Heavy"/>
              </a:rPr>
              <a:t>EARTH</a:t>
            </a:r>
          </a:p>
        </p:txBody>
      </p:sp>
      <p:sp>
        <p:nvSpPr>
          <p:cNvPr id="14" name="TextBox 14"/>
          <p:cNvSpPr txBox="1"/>
          <p:nvPr/>
        </p:nvSpPr>
        <p:spPr>
          <a:xfrm rot="-419245">
            <a:off x="400392" y="5656095"/>
            <a:ext cx="15880202" cy="3793868"/>
          </a:xfrm>
          <a:prstGeom prst="rect">
            <a:avLst/>
          </a:prstGeom>
        </p:spPr>
        <p:txBody>
          <a:bodyPr lIns="0" tIns="0" rIns="0" bIns="0" rtlCol="0" anchor="t">
            <a:spAutoFit/>
          </a:bodyPr>
          <a:lstStyle/>
          <a:p>
            <a:pPr>
              <a:lnSpc>
                <a:spcPts val="16405"/>
              </a:lnSpc>
            </a:pPr>
            <a:r>
              <a:rPr lang="en-US" sz="16405" spc="492" dirty="0">
                <a:solidFill>
                  <a:srgbClr val="F4F4F4"/>
                </a:solidFill>
                <a:latin typeface="Londrina Solid"/>
              </a:rPr>
              <a:t>Planet Vs Plastics</a:t>
            </a:r>
          </a:p>
        </p:txBody>
      </p:sp>
      <p:sp>
        <p:nvSpPr>
          <p:cNvPr id="15" name="TextBox 15"/>
          <p:cNvSpPr txBox="1"/>
          <p:nvPr/>
        </p:nvSpPr>
        <p:spPr>
          <a:xfrm rot="-481375">
            <a:off x="5552888" y="2973580"/>
            <a:ext cx="8344875" cy="2625448"/>
          </a:xfrm>
          <a:prstGeom prst="rect">
            <a:avLst/>
          </a:prstGeom>
        </p:spPr>
        <p:txBody>
          <a:bodyPr lIns="0" tIns="0" rIns="0" bIns="0" rtlCol="0" anchor="t">
            <a:spAutoFit/>
          </a:bodyPr>
          <a:lstStyle/>
          <a:p>
            <a:pPr>
              <a:lnSpc>
                <a:spcPts val="16405"/>
              </a:lnSpc>
            </a:pPr>
            <a:r>
              <a:rPr lang="en-US" sz="16405" spc="492" dirty="0">
                <a:solidFill>
                  <a:srgbClr val="F4F4F4"/>
                </a:solidFill>
                <a:latin typeface="Londrina Solid"/>
              </a:rPr>
              <a:t>Day 2024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BF2FA"/>
        </a:solidFill>
        <a:effectLst/>
      </p:bgPr>
    </p:bg>
    <p:spTree>
      <p:nvGrpSpPr>
        <p:cNvPr id="1" name=""/>
        <p:cNvGrpSpPr/>
        <p:nvPr/>
      </p:nvGrpSpPr>
      <p:grpSpPr>
        <a:xfrm>
          <a:off x="0" y="0"/>
          <a:ext cx="0" cy="0"/>
          <a:chOff x="0" y="0"/>
          <a:chExt cx="0" cy="0"/>
        </a:xfrm>
      </p:grpSpPr>
      <p:sp>
        <p:nvSpPr>
          <p:cNvPr id="2" name="Freeform 2"/>
          <p:cNvSpPr/>
          <p:nvPr/>
        </p:nvSpPr>
        <p:spPr>
          <a:xfrm flipV="1">
            <a:off x="5694651" y="863440"/>
            <a:ext cx="4572246" cy="3001056"/>
          </a:xfrm>
          <a:custGeom>
            <a:avLst/>
            <a:gdLst/>
            <a:ahLst/>
            <a:cxnLst/>
            <a:rect l="l" t="t" r="r" b="b"/>
            <a:pathLst>
              <a:path w="4572246" h="3001056">
                <a:moveTo>
                  <a:pt x="0" y="3001056"/>
                </a:moveTo>
                <a:lnTo>
                  <a:pt x="4572247" y="3001056"/>
                </a:lnTo>
                <a:lnTo>
                  <a:pt x="4572247" y="0"/>
                </a:lnTo>
                <a:lnTo>
                  <a:pt x="0" y="0"/>
                </a:lnTo>
                <a:lnTo>
                  <a:pt x="0" y="300105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flipH="1">
            <a:off x="-6009207" y="-528654"/>
            <a:ext cx="10355988" cy="10815654"/>
          </a:xfrm>
          <a:custGeom>
            <a:avLst/>
            <a:gdLst/>
            <a:ahLst/>
            <a:cxnLst/>
            <a:rect l="l" t="t" r="r" b="b"/>
            <a:pathLst>
              <a:path w="10355988" h="10815654">
                <a:moveTo>
                  <a:pt x="10355989" y="0"/>
                </a:moveTo>
                <a:lnTo>
                  <a:pt x="0" y="0"/>
                </a:lnTo>
                <a:lnTo>
                  <a:pt x="0" y="10815654"/>
                </a:lnTo>
                <a:lnTo>
                  <a:pt x="10355989" y="10815654"/>
                </a:lnTo>
                <a:lnTo>
                  <a:pt x="10355989"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flipH="1">
            <a:off x="13682090" y="7720810"/>
            <a:ext cx="2623241" cy="1721800"/>
          </a:xfrm>
          <a:custGeom>
            <a:avLst/>
            <a:gdLst/>
            <a:ahLst/>
            <a:cxnLst/>
            <a:rect l="l" t="t" r="r" b="b"/>
            <a:pathLst>
              <a:path w="2623241" h="1721800">
                <a:moveTo>
                  <a:pt x="2623241" y="0"/>
                </a:moveTo>
                <a:lnTo>
                  <a:pt x="0" y="0"/>
                </a:lnTo>
                <a:lnTo>
                  <a:pt x="0" y="1721800"/>
                </a:lnTo>
                <a:lnTo>
                  <a:pt x="2623241" y="1721800"/>
                </a:lnTo>
                <a:lnTo>
                  <a:pt x="2623241"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9442683" y="1004428"/>
            <a:ext cx="7124320" cy="898331"/>
          </a:xfrm>
          <a:custGeom>
            <a:avLst/>
            <a:gdLst/>
            <a:ahLst/>
            <a:cxnLst/>
            <a:rect l="l" t="t" r="r" b="b"/>
            <a:pathLst>
              <a:path w="7124320" h="898331">
                <a:moveTo>
                  <a:pt x="0" y="0"/>
                </a:moveTo>
                <a:lnTo>
                  <a:pt x="7124321" y="0"/>
                </a:lnTo>
                <a:lnTo>
                  <a:pt x="7124321" y="898332"/>
                </a:lnTo>
                <a:lnTo>
                  <a:pt x="0" y="898332"/>
                </a:lnTo>
                <a:lnTo>
                  <a:pt x="0" y="0"/>
                </a:lnTo>
                <a:close/>
              </a:path>
            </a:pathLst>
          </a:custGeom>
          <a:blipFill>
            <a:blip r:embed="rId6">
              <a:extLst>
                <a:ext uri="{96DAC541-7B7A-43D3-8B79-37D633B846F1}">
                  <asvg:svgBlip xmlns:asvg="http://schemas.microsoft.com/office/drawing/2016/SVG/main" r:embed="rId7"/>
                </a:ext>
              </a:extLst>
            </a:blip>
            <a:stretch>
              <a:fillRect t="-62335" r="-6470" b="-347746"/>
            </a:stretch>
          </a:blipFill>
        </p:spPr>
        <p:txBody>
          <a:bodyPr/>
          <a:lstStyle/>
          <a:p>
            <a:endParaRPr lang="en-GB"/>
          </a:p>
        </p:txBody>
      </p:sp>
      <p:sp>
        <p:nvSpPr>
          <p:cNvPr id="6" name="Freeform 6"/>
          <p:cNvSpPr/>
          <p:nvPr/>
        </p:nvSpPr>
        <p:spPr>
          <a:xfrm>
            <a:off x="6229420" y="8084919"/>
            <a:ext cx="7124320" cy="898331"/>
          </a:xfrm>
          <a:custGeom>
            <a:avLst/>
            <a:gdLst/>
            <a:ahLst/>
            <a:cxnLst/>
            <a:rect l="l" t="t" r="r" b="b"/>
            <a:pathLst>
              <a:path w="7124320" h="898331">
                <a:moveTo>
                  <a:pt x="0" y="0"/>
                </a:moveTo>
                <a:lnTo>
                  <a:pt x="7124320" y="0"/>
                </a:lnTo>
                <a:lnTo>
                  <a:pt x="7124320" y="898332"/>
                </a:lnTo>
                <a:lnTo>
                  <a:pt x="0" y="898332"/>
                </a:lnTo>
                <a:lnTo>
                  <a:pt x="0" y="0"/>
                </a:lnTo>
                <a:close/>
              </a:path>
            </a:pathLst>
          </a:custGeom>
          <a:blipFill>
            <a:blip r:embed="rId6">
              <a:extLst>
                <a:ext uri="{96DAC541-7B7A-43D3-8B79-37D633B846F1}">
                  <asvg:svgBlip xmlns:asvg="http://schemas.microsoft.com/office/drawing/2016/SVG/main" r:embed="rId7"/>
                </a:ext>
              </a:extLst>
            </a:blip>
            <a:stretch>
              <a:fillRect t="-62335" r="-6470" b="-347746"/>
            </a:stretch>
          </a:blipFill>
        </p:spPr>
        <p:txBody>
          <a:bodyPr/>
          <a:lstStyle/>
          <a:p>
            <a:endParaRPr lang="en-GB"/>
          </a:p>
        </p:txBody>
      </p:sp>
      <p:sp>
        <p:nvSpPr>
          <p:cNvPr id="7" name="TextBox 7"/>
          <p:cNvSpPr txBox="1"/>
          <p:nvPr/>
        </p:nvSpPr>
        <p:spPr>
          <a:xfrm>
            <a:off x="5979901" y="4140721"/>
            <a:ext cx="11279399" cy="5850889"/>
          </a:xfrm>
          <a:prstGeom prst="rect">
            <a:avLst/>
          </a:prstGeom>
        </p:spPr>
        <p:txBody>
          <a:bodyPr lIns="0" tIns="0" rIns="0" bIns="0" rtlCol="0" anchor="t">
            <a:spAutoFit/>
          </a:bodyPr>
          <a:lstStyle/>
          <a:p>
            <a:pPr algn="ctr">
              <a:lnSpc>
                <a:spcPts val="15099"/>
              </a:lnSpc>
            </a:pPr>
            <a:r>
              <a:rPr lang="en-US" sz="15099" spc="452">
                <a:solidFill>
                  <a:srgbClr val="40C0D8"/>
                </a:solidFill>
                <a:latin typeface="Londrina Solid"/>
              </a:rPr>
              <a:t>What is Earth Day?</a:t>
            </a:r>
          </a:p>
          <a:p>
            <a:pPr algn="ctr">
              <a:lnSpc>
                <a:spcPts val="15099"/>
              </a:lnSpc>
            </a:pPr>
            <a:endParaRPr lang="en-US" sz="15099" spc="452">
              <a:solidFill>
                <a:srgbClr val="40C0D8"/>
              </a:solidFill>
              <a:latin typeface="Londrina Soli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4F1F5"/>
        </a:solidFill>
        <a:effectLst/>
      </p:bgPr>
    </p:bg>
    <p:spTree>
      <p:nvGrpSpPr>
        <p:cNvPr id="1" name=""/>
        <p:cNvGrpSpPr/>
        <p:nvPr/>
      </p:nvGrpSpPr>
      <p:grpSpPr>
        <a:xfrm>
          <a:off x="0" y="0"/>
          <a:ext cx="0" cy="0"/>
          <a:chOff x="0" y="0"/>
          <a:chExt cx="0" cy="0"/>
        </a:xfrm>
      </p:grpSpPr>
      <p:sp>
        <p:nvSpPr>
          <p:cNvPr id="2" name="TextBox 2"/>
          <p:cNvSpPr txBox="1"/>
          <p:nvPr/>
        </p:nvSpPr>
        <p:spPr>
          <a:xfrm>
            <a:off x="185574" y="1028700"/>
            <a:ext cx="11175073" cy="7924800"/>
          </a:xfrm>
          <a:prstGeom prst="rect">
            <a:avLst/>
          </a:prstGeom>
        </p:spPr>
        <p:txBody>
          <a:bodyPr lIns="0" tIns="0" rIns="0" bIns="0" rtlCol="0" anchor="t">
            <a:spAutoFit/>
          </a:bodyPr>
          <a:lstStyle/>
          <a:p>
            <a:pPr algn="ctr">
              <a:lnSpc>
                <a:spcPts val="3960"/>
              </a:lnSpc>
            </a:pPr>
            <a:r>
              <a:rPr lang="en-US" sz="3300" spc="165">
                <a:solidFill>
                  <a:srgbClr val="1391A8"/>
                </a:solidFill>
                <a:latin typeface="Nunito Ultra-Bold"/>
              </a:rPr>
              <a:t>Earth Day is a worldwide event celebrated on April 22nd each year. It is a day dedicated to raising awareness about environmental issues and promoting actions to protect our planet. </a:t>
            </a:r>
          </a:p>
          <a:p>
            <a:pPr algn="ctr">
              <a:lnSpc>
                <a:spcPts val="3960"/>
              </a:lnSpc>
            </a:pPr>
            <a:endParaRPr lang="en-US" sz="3300" spc="165">
              <a:solidFill>
                <a:srgbClr val="1391A8"/>
              </a:solidFill>
              <a:latin typeface="Nunito Ultra-Bold"/>
            </a:endParaRPr>
          </a:p>
          <a:p>
            <a:pPr algn="ctr">
              <a:lnSpc>
                <a:spcPts val="3960"/>
              </a:lnSpc>
            </a:pPr>
            <a:r>
              <a:rPr lang="en-US" sz="3300" spc="165">
                <a:solidFill>
                  <a:srgbClr val="1391A8"/>
                </a:solidFill>
                <a:latin typeface="Nunito Ultra-Bold"/>
              </a:rPr>
              <a:t>People around the globe come together to participate in various activities such as tree planting, beach clean-ups, recycling drives, and educational events. </a:t>
            </a:r>
          </a:p>
          <a:p>
            <a:pPr algn="ctr">
              <a:lnSpc>
                <a:spcPts val="3960"/>
              </a:lnSpc>
            </a:pPr>
            <a:endParaRPr lang="en-US" sz="3300" spc="165">
              <a:solidFill>
                <a:srgbClr val="1391A8"/>
              </a:solidFill>
              <a:latin typeface="Nunito Ultra-Bold"/>
            </a:endParaRPr>
          </a:p>
          <a:p>
            <a:pPr algn="ctr">
              <a:lnSpc>
                <a:spcPts val="3960"/>
              </a:lnSpc>
            </a:pPr>
            <a:r>
              <a:rPr lang="en-US" sz="3300" spc="165">
                <a:solidFill>
                  <a:srgbClr val="1391A8"/>
                </a:solidFill>
                <a:latin typeface="Nunito Ultra-Bold"/>
              </a:rPr>
              <a:t>Earth Day serves as a reminder that we all have a responsibility to take care of the Earth and make sustainable choices in our daily lives. It is a time to reflect on the beauty of our planet and the importance of preserving it for future generations. </a:t>
            </a:r>
          </a:p>
          <a:p>
            <a:pPr>
              <a:lnSpc>
                <a:spcPts val="3960"/>
              </a:lnSpc>
            </a:pPr>
            <a:endParaRPr lang="en-US" sz="3300" spc="165">
              <a:solidFill>
                <a:srgbClr val="1391A8"/>
              </a:solidFill>
              <a:latin typeface="Nunito Ultra-Bold"/>
            </a:endParaRPr>
          </a:p>
        </p:txBody>
      </p:sp>
      <p:sp>
        <p:nvSpPr>
          <p:cNvPr id="3" name="Freeform 3"/>
          <p:cNvSpPr/>
          <p:nvPr/>
        </p:nvSpPr>
        <p:spPr>
          <a:xfrm>
            <a:off x="10637737" y="1197737"/>
            <a:ext cx="7879842" cy="8229600"/>
          </a:xfrm>
          <a:custGeom>
            <a:avLst/>
            <a:gdLst/>
            <a:ahLst/>
            <a:cxnLst/>
            <a:rect l="l" t="t" r="r" b="b"/>
            <a:pathLst>
              <a:path w="7879842" h="8229600">
                <a:moveTo>
                  <a:pt x="0" y="0"/>
                </a:moveTo>
                <a:lnTo>
                  <a:pt x="7879842" y="0"/>
                </a:lnTo>
                <a:lnTo>
                  <a:pt x="7879842" y="8229600"/>
                </a:lnTo>
                <a:lnTo>
                  <a:pt x="0" y="8229600"/>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BF2FA"/>
        </a:solidFill>
        <a:effectLst/>
      </p:bgPr>
    </p:bg>
    <p:spTree>
      <p:nvGrpSpPr>
        <p:cNvPr id="1" name=""/>
        <p:cNvGrpSpPr/>
        <p:nvPr/>
      </p:nvGrpSpPr>
      <p:grpSpPr>
        <a:xfrm>
          <a:off x="0" y="0"/>
          <a:ext cx="0" cy="0"/>
          <a:chOff x="0" y="0"/>
          <a:chExt cx="0" cy="0"/>
        </a:xfrm>
      </p:grpSpPr>
      <p:sp>
        <p:nvSpPr>
          <p:cNvPr id="2" name="Freeform 2"/>
          <p:cNvSpPr/>
          <p:nvPr/>
        </p:nvSpPr>
        <p:spPr>
          <a:xfrm rot="247116">
            <a:off x="5842384" y="358549"/>
            <a:ext cx="6603232" cy="9569901"/>
          </a:xfrm>
          <a:custGeom>
            <a:avLst/>
            <a:gdLst/>
            <a:ahLst/>
            <a:cxnLst/>
            <a:rect l="l" t="t" r="r" b="b"/>
            <a:pathLst>
              <a:path w="6603232" h="9569901">
                <a:moveTo>
                  <a:pt x="0" y="0"/>
                </a:moveTo>
                <a:lnTo>
                  <a:pt x="6603232" y="0"/>
                </a:lnTo>
                <a:lnTo>
                  <a:pt x="6603232" y="9569902"/>
                </a:lnTo>
                <a:lnTo>
                  <a:pt x="0" y="95699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3534324" y="3123655"/>
            <a:ext cx="11022797" cy="7163345"/>
          </a:xfrm>
          <a:prstGeom prst="rect">
            <a:avLst/>
          </a:prstGeom>
        </p:spPr>
        <p:txBody>
          <a:bodyPr lIns="0" tIns="0" rIns="0" bIns="0" rtlCol="0" anchor="t">
            <a:spAutoFit/>
          </a:bodyPr>
          <a:lstStyle/>
          <a:p>
            <a:pPr algn="ctr">
              <a:lnSpc>
                <a:spcPts val="18008"/>
              </a:lnSpc>
            </a:pPr>
            <a:r>
              <a:rPr lang="en-US" sz="22510" spc="675">
                <a:solidFill>
                  <a:srgbClr val="40C0D8"/>
                </a:solidFill>
                <a:latin typeface="Londrina Solid Heavy"/>
              </a:rPr>
              <a:t>PLANET VS PLASTICS</a:t>
            </a:r>
          </a:p>
        </p:txBody>
      </p:sp>
      <p:sp>
        <p:nvSpPr>
          <p:cNvPr id="4" name="Freeform 4"/>
          <p:cNvSpPr/>
          <p:nvPr/>
        </p:nvSpPr>
        <p:spPr>
          <a:xfrm rot="5400000">
            <a:off x="8634871" y="-190030"/>
            <a:ext cx="1018257" cy="4333009"/>
          </a:xfrm>
          <a:custGeom>
            <a:avLst/>
            <a:gdLst/>
            <a:ahLst/>
            <a:cxnLst/>
            <a:rect l="l" t="t" r="r" b="b"/>
            <a:pathLst>
              <a:path w="1018257" h="4333009">
                <a:moveTo>
                  <a:pt x="0" y="0"/>
                </a:moveTo>
                <a:lnTo>
                  <a:pt x="1018258" y="0"/>
                </a:lnTo>
                <a:lnTo>
                  <a:pt x="1018258" y="4333009"/>
                </a:lnTo>
                <a:lnTo>
                  <a:pt x="0" y="433300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rot="-2206285">
            <a:off x="13936629" y="140373"/>
            <a:ext cx="761238" cy="4114800"/>
          </a:xfrm>
          <a:custGeom>
            <a:avLst/>
            <a:gdLst/>
            <a:ahLst/>
            <a:cxnLst/>
            <a:rect l="l" t="t" r="r" b="b"/>
            <a:pathLst>
              <a:path w="761238" h="4114800">
                <a:moveTo>
                  <a:pt x="0" y="0"/>
                </a:moveTo>
                <a:lnTo>
                  <a:pt x="761238" y="0"/>
                </a:lnTo>
                <a:lnTo>
                  <a:pt x="76123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rot="-757653">
            <a:off x="996460" y="626695"/>
            <a:ext cx="2722091" cy="3462119"/>
          </a:xfrm>
          <a:custGeom>
            <a:avLst/>
            <a:gdLst/>
            <a:ahLst/>
            <a:cxnLst/>
            <a:rect l="l" t="t" r="r" b="b"/>
            <a:pathLst>
              <a:path w="2722091" h="3462119">
                <a:moveTo>
                  <a:pt x="0" y="0"/>
                </a:moveTo>
                <a:lnTo>
                  <a:pt x="2722091" y="0"/>
                </a:lnTo>
                <a:lnTo>
                  <a:pt x="2722091" y="3462119"/>
                </a:lnTo>
                <a:lnTo>
                  <a:pt x="0" y="346211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7" name="Freeform 7"/>
          <p:cNvSpPr/>
          <p:nvPr/>
        </p:nvSpPr>
        <p:spPr>
          <a:xfrm rot="478815">
            <a:off x="15743226" y="5937224"/>
            <a:ext cx="1124380" cy="3779430"/>
          </a:xfrm>
          <a:custGeom>
            <a:avLst/>
            <a:gdLst/>
            <a:ahLst/>
            <a:cxnLst/>
            <a:rect l="l" t="t" r="r" b="b"/>
            <a:pathLst>
              <a:path w="1124380" h="3779430">
                <a:moveTo>
                  <a:pt x="0" y="0"/>
                </a:moveTo>
                <a:lnTo>
                  <a:pt x="1124380" y="0"/>
                </a:lnTo>
                <a:lnTo>
                  <a:pt x="1124380" y="3779430"/>
                </a:lnTo>
                <a:lnTo>
                  <a:pt x="0" y="377943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8" name="Freeform 8"/>
          <p:cNvSpPr/>
          <p:nvPr/>
        </p:nvSpPr>
        <p:spPr>
          <a:xfrm rot="-1449411">
            <a:off x="223742" y="5895667"/>
            <a:ext cx="1609915" cy="4114800"/>
          </a:xfrm>
          <a:custGeom>
            <a:avLst/>
            <a:gdLst/>
            <a:ahLst/>
            <a:cxnLst/>
            <a:rect l="l" t="t" r="r" b="b"/>
            <a:pathLst>
              <a:path w="1609915" h="4114800">
                <a:moveTo>
                  <a:pt x="0" y="0"/>
                </a:moveTo>
                <a:lnTo>
                  <a:pt x="1609916" y="0"/>
                </a:lnTo>
                <a:lnTo>
                  <a:pt x="1609916" y="4114800"/>
                </a:lnTo>
                <a:lnTo>
                  <a:pt x="0" y="411480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9" name="Freeform 9"/>
          <p:cNvSpPr/>
          <p:nvPr/>
        </p:nvSpPr>
        <p:spPr>
          <a:xfrm rot="-894996">
            <a:off x="1797826" y="5525161"/>
            <a:ext cx="1003281" cy="3733139"/>
          </a:xfrm>
          <a:custGeom>
            <a:avLst/>
            <a:gdLst/>
            <a:ahLst/>
            <a:cxnLst/>
            <a:rect l="l" t="t" r="r" b="b"/>
            <a:pathLst>
              <a:path w="1003281" h="3733139">
                <a:moveTo>
                  <a:pt x="0" y="0"/>
                </a:moveTo>
                <a:lnTo>
                  <a:pt x="1003281" y="0"/>
                </a:lnTo>
                <a:lnTo>
                  <a:pt x="1003281" y="3733139"/>
                </a:lnTo>
                <a:lnTo>
                  <a:pt x="0" y="373313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10" name="Freeform 10"/>
          <p:cNvSpPr/>
          <p:nvPr/>
        </p:nvSpPr>
        <p:spPr>
          <a:xfrm rot="8650897">
            <a:off x="16128005" y="1034761"/>
            <a:ext cx="2262589" cy="2924186"/>
          </a:xfrm>
          <a:custGeom>
            <a:avLst/>
            <a:gdLst/>
            <a:ahLst/>
            <a:cxnLst/>
            <a:rect l="l" t="t" r="r" b="b"/>
            <a:pathLst>
              <a:path w="2262589" h="2924186">
                <a:moveTo>
                  <a:pt x="0" y="0"/>
                </a:moveTo>
                <a:lnTo>
                  <a:pt x="2262590" y="0"/>
                </a:lnTo>
                <a:lnTo>
                  <a:pt x="2262590" y="2924187"/>
                </a:lnTo>
                <a:lnTo>
                  <a:pt x="0" y="292418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1" name="TextBox 11"/>
          <p:cNvSpPr txBox="1"/>
          <p:nvPr/>
        </p:nvSpPr>
        <p:spPr>
          <a:xfrm>
            <a:off x="7363898" y="1557374"/>
            <a:ext cx="3560204" cy="990601"/>
          </a:xfrm>
          <a:prstGeom prst="rect">
            <a:avLst/>
          </a:prstGeom>
        </p:spPr>
        <p:txBody>
          <a:bodyPr lIns="0" tIns="0" rIns="0" bIns="0" rtlCol="0" anchor="t">
            <a:spAutoFit/>
          </a:bodyPr>
          <a:lstStyle/>
          <a:p>
            <a:pPr algn="ctr">
              <a:lnSpc>
                <a:spcPts val="3600"/>
              </a:lnSpc>
            </a:pPr>
            <a:r>
              <a:rPr lang="en-US" sz="4500" spc="135">
                <a:solidFill>
                  <a:srgbClr val="F4F4F4"/>
                </a:solidFill>
                <a:latin typeface="Londrina Solid Heavy"/>
              </a:rPr>
              <a:t>This year’s theme is</a:t>
            </a:r>
          </a:p>
        </p:txBody>
      </p:sp>
      <p:sp>
        <p:nvSpPr>
          <p:cNvPr id="12" name="TextBox 12"/>
          <p:cNvSpPr txBox="1"/>
          <p:nvPr/>
        </p:nvSpPr>
        <p:spPr>
          <a:xfrm>
            <a:off x="503857" y="4468331"/>
            <a:ext cx="3560204" cy="990601"/>
          </a:xfrm>
          <a:prstGeom prst="rect">
            <a:avLst/>
          </a:prstGeom>
        </p:spPr>
        <p:txBody>
          <a:bodyPr lIns="0" tIns="0" rIns="0" bIns="0" rtlCol="0" anchor="t">
            <a:spAutoFit/>
          </a:bodyPr>
          <a:lstStyle/>
          <a:p>
            <a:pPr algn="ctr">
              <a:lnSpc>
                <a:spcPts val="3600"/>
              </a:lnSpc>
            </a:pPr>
            <a:r>
              <a:rPr lang="en-US" sz="4500" spc="135">
                <a:solidFill>
                  <a:srgbClr val="1391A8"/>
                </a:solidFill>
                <a:latin typeface="Londrina Solid Heavy"/>
              </a:rPr>
              <a:t>What does this mean?</a:t>
            </a:r>
          </a:p>
        </p:txBody>
      </p:sp>
      <p:sp>
        <p:nvSpPr>
          <p:cNvPr id="13" name="TextBox 13"/>
          <p:cNvSpPr txBox="1"/>
          <p:nvPr/>
        </p:nvSpPr>
        <p:spPr>
          <a:xfrm>
            <a:off x="14073642" y="4239731"/>
            <a:ext cx="3560204" cy="1447801"/>
          </a:xfrm>
          <a:prstGeom prst="rect">
            <a:avLst/>
          </a:prstGeom>
        </p:spPr>
        <p:txBody>
          <a:bodyPr lIns="0" tIns="0" rIns="0" bIns="0" rtlCol="0" anchor="t">
            <a:spAutoFit/>
          </a:bodyPr>
          <a:lstStyle/>
          <a:p>
            <a:pPr algn="ctr">
              <a:lnSpc>
                <a:spcPts val="3600"/>
              </a:lnSpc>
            </a:pPr>
            <a:r>
              <a:rPr lang="en-US" sz="4500" spc="135">
                <a:solidFill>
                  <a:srgbClr val="1391A8"/>
                </a:solidFill>
                <a:latin typeface="Londrina Solid Heavy"/>
              </a:rPr>
              <a:t>Why is this an important issue?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4F1F5"/>
        </a:solidFill>
        <a:effectLst/>
      </p:bgPr>
    </p:bg>
    <p:spTree>
      <p:nvGrpSpPr>
        <p:cNvPr id="1" name=""/>
        <p:cNvGrpSpPr/>
        <p:nvPr/>
      </p:nvGrpSpPr>
      <p:grpSpPr>
        <a:xfrm>
          <a:off x="0" y="0"/>
          <a:ext cx="0" cy="0"/>
          <a:chOff x="0" y="0"/>
          <a:chExt cx="0" cy="0"/>
        </a:xfrm>
      </p:grpSpPr>
      <p:sp>
        <p:nvSpPr>
          <p:cNvPr id="2" name="Freeform 2"/>
          <p:cNvSpPr/>
          <p:nvPr/>
        </p:nvSpPr>
        <p:spPr>
          <a:xfrm rot="-205028">
            <a:off x="11194800" y="-1325859"/>
            <a:ext cx="3890089" cy="2406993"/>
          </a:xfrm>
          <a:custGeom>
            <a:avLst/>
            <a:gdLst/>
            <a:ahLst/>
            <a:cxnLst/>
            <a:rect l="l" t="t" r="r" b="b"/>
            <a:pathLst>
              <a:path w="3890089" h="2406993">
                <a:moveTo>
                  <a:pt x="0" y="0"/>
                </a:moveTo>
                <a:lnTo>
                  <a:pt x="3890089" y="0"/>
                </a:lnTo>
                <a:lnTo>
                  <a:pt x="3890089" y="2406992"/>
                </a:lnTo>
                <a:lnTo>
                  <a:pt x="0" y="24069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227642">
            <a:off x="3394899" y="9537964"/>
            <a:ext cx="3890089" cy="2406993"/>
          </a:xfrm>
          <a:custGeom>
            <a:avLst/>
            <a:gdLst/>
            <a:ahLst/>
            <a:cxnLst/>
            <a:rect l="l" t="t" r="r" b="b"/>
            <a:pathLst>
              <a:path w="3890089" h="2406993">
                <a:moveTo>
                  <a:pt x="0" y="0"/>
                </a:moveTo>
                <a:lnTo>
                  <a:pt x="3890089" y="0"/>
                </a:lnTo>
                <a:lnTo>
                  <a:pt x="3890089" y="2406992"/>
                </a:lnTo>
                <a:lnTo>
                  <a:pt x="0" y="24069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968182">
            <a:off x="16282811" y="6207249"/>
            <a:ext cx="1838679" cy="3686574"/>
          </a:xfrm>
          <a:custGeom>
            <a:avLst/>
            <a:gdLst/>
            <a:ahLst/>
            <a:cxnLst/>
            <a:rect l="l" t="t" r="r" b="b"/>
            <a:pathLst>
              <a:path w="1838679" h="3686574">
                <a:moveTo>
                  <a:pt x="0" y="0"/>
                </a:moveTo>
                <a:lnTo>
                  <a:pt x="1838678" y="0"/>
                </a:lnTo>
                <a:lnTo>
                  <a:pt x="1838678" y="3686575"/>
                </a:lnTo>
                <a:lnTo>
                  <a:pt x="0" y="36865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rot="-5400000">
            <a:off x="4427502" y="-2140592"/>
            <a:ext cx="8131244" cy="15488084"/>
          </a:xfrm>
          <a:custGeom>
            <a:avLst/>
            <a:gdLst/>
            <a:ahLst/>
            <a:cxnLst/>
            <a:rect l="l" t="t" r="r" b="b"/>
            <a:pathLst>
              <a:path w="8131244" h="15488084">
                <a:moveTo>
                  <a:pt x="0" y="0"/>
                </a:moveTo>
                <a:lnTo>
                  <a:pt x="8131245" y="0"/>
                </a:lnTo>
                <a:lnTo>
                  <a:pt x="8131245" y="15488085"/>
                </a:lnTo>
                <a:lnTo>
                  <a:pt x="0" y="1548808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rot="313559">
            <a:off x="468485" y="752869"/>
            <a:ext cx="615927" cy="3879857"/>
          </a:xfrm>
          <a:custGeom>
            <a:avLst/>
            <a:gdLst/>
            <a:ahLst/>
            <a:cxnLst/>
            <a:rect l="l" t="t" r="r" b="b"/>
            <a:pathLst>
              <a:path w="615927" h="3879857">
                <a:moveTo>
                  <a:pt x="0" y="0"/>
                </a:moveTo>
                <a:lnTo>
                  <a:pt x="615927" y="0"/>
                </a:lnTo>
                <a:lnTo>
                  <a:pt x="615927" y="3879857"/>
                </a:lnTo>
                <a:lnTo>
                  <a:pt x="0" y="38798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7" name="Freeform 7"/>
          <p:cNvSpPr/>
          <p:nvPr/>
        </p:nvSpPr>
        <p:spPr>
          <a:xfrm rot="-1002336">
            <a:off x="16786135" y="421577"/>
            <a:ext cx="2011109" cy="4114800"/>
          </a:xfrm>
          <a:custGeom>
            <a:avLst/>
            <a:gdLst/>
            <a:ahLst/>
            <a:cxnLst/>
            <a:rect l="l" t="t" r="r" b="b"/>
            <a:pathLst>
              <a:path w="2011109" h="4114800">
                <a:moveTo>
                  <a:pt x="0" y="0"/>
                </a:moveTo>
                <a:lnTo>
                  <a:pt x="2011109" y="0"/>
                </a:lnTo>
                <a:lnTo>
                  <a:pt x="2011109"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8" name="Freeform 8"/>
          <p:cNvSpPr/>
          <p:nvPr/>
        </p:nvSpPr>
        <p:spPr>
          <a:xfrm rot="-822380" flipH="1">
            <a:off x="-558616" y="6203426"/>
            <a:ext cx="2005965" cy="4114800"/>
          </a:xfrm>
          <a:custGeom>
            <a:avLst/>
            <a:gdLst/>
            <a:ahLst/>
            <a:cxnLst/>
            <a:rect l="l" t="t" r="r" b="b"/>
            <a:pathLst>
              <a:path w="2005965" h="4114800">
                <a:moveTo>
                  <a:pt x="2005965" y="0"/>
                </a:moveTo>
                <a:lnTo>
                  <a:pt x="0" y="0"/>
                </a:lnTo>
                <a:lnTo>
                  <a:pt x="0" y="4114800"/>
                </a:lnTo>
                <a:lnTo>
                  <a:pt x="2005965" y="4114800"/>
                </a:lnTo>
                <a:lnTo>
                  <a:pt x="2005965"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9" name="Freeform 9"/>
          <p:cNvSpPr/>
          <p:nvPr/>
        </p:nvSpPr>
        <p:spPr>
          <a:xfrm rot="5294434">
            <a:off x="4161496" y="-1755581"/>
            <a:ext cx="1266217" cy="4328946"/>
          </a:xfrm>
          <a:custGeom>
            <a:avLst/>
            <a:gdLst/>
            <a:ahLst/>
            <a:cxnLst/>
            <a:rect l="l" t="t" r="r" b="b"/>
            <a:pathLst>
              <a:path w="1266217" h="4328946">
                <a:moveTo>
                  <a:pt x="0" y="0"/>
                </a:moveTo>
                <a:lnTo>
                  <a:pt x="1266217" y="0"/>
                </a:lnTo>
                <a:lnTo>
                  <a:pt x="1266217" y="4328946"/>
                </a:lnTo>
                <a:lnTo>
                  <a:pt x="0" y="432894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10" name="TextBox 10"/>
          <p:cNvSpPr txBox="1"/>
          <p:nvPr/>
        </p:nvSpPr>
        <p:spPr>
          <a:xfrm>
            <a:off x="776448" y="3314700"/>
            <a:ext cx="14673083" cy="5943600"/>
          </a:xfrm>
          <a:prstGeom prst="rect">
            <a:avLst/>
          </a:prstGeom>
        </p:spPr>
        <p:txBody>
          <a:bodyPr lIns="0" tIns="0" rIns="0" bIns="0" rtlCol="0" anchor="t">
            <a:spAutoFit/>
          </a:bodyPr>
          <a:lstStyle/>
          <a:p>
            <a:pPr marL="647708" lvl="1" indent="-323854">
              <a:lnSpc>
                <a:spcPts val="3600"/>
              </a:lnSpc>
              <a:buFont typeface="Arial"/>
              <a:buChar char="•"/>
            </a:pPr>
            <a:r>
              <a:rPr lang="en-US" sz="3000" spc="150">
                <a:solidFill>
                  <a:srgbClr val="1391A8"/>
                </a:solidFill>
                <a:latin typeface="Nunito Ultra-Bold"/>
              </a:rPr>
              <a:t>Plastic pollution is one of the most biggest challenges facing the world today, it has a profound and far-reaching impact on ecosystems, wildlife, and human health. </a:t>
            </a:r>
          </a:p>
          <a:p>
            <a:pPr>
              <a:lnSpc>
                <a:spcPts val="3600"/>
              </a:lnSpc>
            </a:pPr>
            <a:endParaRPr lang="en-US" sz="3000" spc="150">
              <a:solidFill>
                <a:srgbClr val="1391A8"/>
              </a:solidFill>
              <a:latin typeface="Nunito Ultra-Bold"/>
            </a:endParaRPr>
          </a:p>
          <a:p>
            <a:pPr marL="647708" lvl="1" indent="-323854">
              <a:lnSpc>
                <a:spcPts val="3600"/>
              </a:lnSpc>
              <a:buFont typeface="Arial"/>
              <a:buChar char="•"/>
            </a:pPr>
            <a:r>
              <a:rPr lang="en-US" sz="3000" spc="150">
                <a:solidFill>
                  <a:srgbClr val="1391A8"/>
                </a:solidFill>
                <a:latin typeface="Nunito Ultra-Bold"/>
              </a:rPr>
              <a:t>The widespread use of plastic has led to its presence in the environment, from oceans to remote wilderness areas. </a:t>
            </a:r>
          </a:p>
          <a:p>
            <a:pPr>
              <a:lnSpc>
                <a:spcPts val="3600"/>
              </a:lnSpc>
            </a:pPr>
            <a:endParaRPr lang="en-US" sz="3000" spc="150">
              <a:solidFill>
                <a:srgbClr val="1391A8"/>
              </a:solidFill>
              <a:latin typeface="Nunito Ultra-Bold"/>
            </a:endParaRPr>
          </a:p>
          <a:p>
            <a:pPr marL="647708" lvl="1" indent="-323854">
              <a:lnSpc>
                <a:spcPts val="3600"/>
              </a:lnSpc>
              <a:buFont typeface="Arial"/>
              <a:buChar char="•"/>
            </a:pPr>
            <a:r>
              <a:rPr lang="en-US" sz="3000" spc="150">
                <a:solidFill>
                  <a:srgbClr val="1391A8"/>
                </a:solidFill>
                <a:latin typeface="Nunito Ultra-Bold"/>
              </a:rPr>
              <a:t>Plastic poses significant threats to marine life, with millions of animals entangled or ingesting plastic.</a:t>
            </a:r>
          </a:p>
          <a:p>
            <a:pPr>
              <a:lnSpc>
                <a:spcPts val="3600"/>
              </a:lnSpc>
            </a:pPr>
            <a:endParaRPr lang="en-US" sz="3000" spc="150">
              <a:solidFill>
                <a:srgbClr val="1391A8"/>
              </a:solidFill>
              <a:latin typeface="Nunito Ultra-Bold"/>
            </a:endParaRPr>
          </a:p>
          <a:p>
            <a:pPr marL="647708" lvl="1" indent="-323854">
              <a:lnSpc>
                <a:spcPts val="3600"/>
              </a:lnSpc>
              <a:buFont typeface="Arial"/>
              <a:buChar char="•"/>
            </a:pPr>
            <a:r>
              <a:rPr lang="en-US" sz="3000" spc="150">
                <a:solidFill>
                  <a:srgbClr val="1391A8"/>
                </a:solidFill>
                <a:latin typeface="Nunito Ultra-Bold"/>
              </a:rPr>
              <a:t>The breakdown of plastics into microplastics has led to contamination of water sources and the food chain, which is bad for human health. </a:t>
            </a:r>
          </a:p>
          <a:p>
            <a:pPr algn="ctr">
              <a:lnSpc>
                <a:spcPts val="3600"/>
              </a:lnSpc>
            </a:pPr>
            <a:endParaRPr lang="en-US" sz="3000" spc="150">
              <a:solidFill>
                <a:srgbClr val="1391A8"/>
              </a:solidFill>
              <a:latin typeface="Nunito Ultra-Bold"/>
            </a:endParaRPr>
          </a:p>
        </p:txBody>
      </p:sp>
      <p:sp>
        <p:nvSpPr>
          <p:cNvPr id="11" name="Freeform 11"/>
          <p:cNvSpPr/>
          <p:nvPr/>
        </p:nvSpPr>
        <p:spPr>
          <a:xfrm rot="5007426">
            <a:off x="11729537" y="7680125"/>
            <a:ext cx="761238" cy="4114800"/>
          </a:xfrm>
          <a:custGeom>
            <a:avLst/>
            <a:gdLst/>
            <a:ahLst/>
            <a:cxnLst/>
            <a:rect l="l" t="t" r="r" b="b"/>
            <a:pathLst>
              <a:path w="761238" h="4114800">
                <a:moveTo>
                  <a:pt x="0" y="0"/>
                </a:moveTo>
                <a:lnTo>
                  <a:pt x="761238" y="0"/>
                </a:lnTo>
                <a:lnTo>
                  <a:pt x="761238" y="4114800"/>
                </a:lnTo>
                <a:lnTo>
                  <a:pt x="0" y="411480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2" name="Freeform 12"/>
          <p:cNvSpPr/>
          <p:nvPr/>
        </p:nvSpPr>
        <p:spPr>
          <a:xfrm>
            <a:off x="5576722" y="971523"/>
            <a:ext cx="3567278" cy="1132611"/>
          </a:xfrm>
          <a:custGeom>
            <a:avLst/>
            <a:gdLst/>
            <a:ahLst/>
            <a:cxnLst/>
            <a:rect l="l" t="t" r="r" b="b"/>
            <a:pathLst>
              <a:path w="3567278" h="1132611">
                <a:moveTo>
                  <a:pt x="0" y="0"/>
                </a:moveTo>
                <a:lnTo>
                  <a:pt x="3567278" y="0"/>
                </a:lnTo>
                <a:lnTo>
                  <a:pt x="3567278" y="1132611"/>
                </a:lnTo>
                <a:lnTo>
                  <a:pt x="0" y="113261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a:p>
        </p:txBody>
      </p:sp>
      <p:sp>
        <p:nvSpPr>
          <p:cNvPr id="13" name="Freeform 13"/>
          <p:cNvSpPr/>
          <p:nvPr/>
        </p:nvSpPr>
        <p:spPr>
          <a:xfrm rot="695406">
            <a:off x="14541421" y="472602"/>
            <a:ext cx="5435758" cy="7203895"/>
          </a:xfrm>
          <a:custGeom>
            <a:avLst/>
            <a:gdLst/>
            <a:ahLst/>
            <a:cxnLst/>
            <a:rect l="l" t="t" r="r" b="b"/>
            <a:pathLst>
              <a:path w="5435758" h="7203895">
                <a:moveTo>
                  <a:pt x="0" y="0"/>
                </a:moveTo>
                <a:lnTo>
                  <a:pt x="5435758" y="0"/>
                </a:lnTo>
                <a:lnTo>
                  <a:pt x="5435758" y="7203895"/>
                </a:lnTo>
                <a:lnTo>
                  <a:pt x="0" y="7203895"/>
                </a:lnTo>
                <a:lnTo>
                  <a:pt x="0" y="0"/>
                </a:lnTo>
                <a:close/>
              </a:path>
            </a:pathLst>
          </a:custGeom>
          <a:blipFill>
            <a:blip r:embed="rId20"/>
            <a:stretch>
              <a:fillRect/>
            </a:stretch>
          </a:blipFill>
        </p:spPr>
        <p:txBody>
          <a:bodyPr/>
          <a:lstStyle/>
          <a:p>
            <a:endParaRPr lang="en-GB"/>
          </a:p>
        </p:txBody>
      </p:sp>
      <p:sp>
        <p:nvSpPr>
          <p:cNvPr id="14" name="TextBox 14"/>
          <p:cNvSpPr txBox="1"/>
          <p:nvPr/>
        </p:nvSpPr>
        <p:spPr>
          <a:xfrm>
            <a:off x="1028700" y="2042654"/>
            <a:ext cx="14475443" cy="1205557"/>
          </a:xfrm>
          <a:prstGeom prst="rect">
            <a:avLst/>
          </a:prstGeom>
        </p:spPr>
        <p:txBody>
          <a:bodyPr lIns="0" tIns="0" rIns="0" bIns="0" rtlCol="0" anchor="t">
            <a:spAutoFit/>
          </a:bodyPr>
          <a:lstStyle/>
          <a:p>
            <a:pPr algn="ctr">
              <a:lnSpc>
                <a:spcPts val="8981"/>
              </a:lnSpc>
            </a:pPr>
            <a:r>
              <a:rPr lang="en-US" sz="8981" spc="269">
                <a:solidFill>
                  <a:srgbClr val="40C0D8"/>
                </a:solidFill>
                <a:latin typeface="Londrina Solid Heavy"/>
              </a:rPr>
              <a:t>The Problem with Plastic...</a:t>
            </a:r>
          </a:p>
        </p:txBody>
      </p:sp>
      <p:sp>
        <p:nvSpPr>
          <p:cNvPr id="15" name="TextBox 15"/>
          <p:cNvSpPr txBox="1"/>
          <p:nvPr/>
        </p:nvSpPr>
        <p:spPr>
          <a:xfrm>
            <a:off x="6278168" y="1347328"/>
            <a:ext cx="2629813" cy="533401"/>
          </a:xfrm>
          <a:prstGeom prst="rect">
            <a:avLst/>
          </a:prstGeom>
        </p:spPr>
        <p:txBody>
          <a:bodyPr lIns="0" tIns="0" rIns="0" bIns="0" rtlCol="0" anchor="t">
            <a:spAutoFit/>
          </a:bodyPr>
          <a:lstStyle/>
          <a:p>
            <a:pPr algn="ctr">
              <a:lnSpc>
                <a:spcPts val="3600"/>
              </a:lnSpc>
            </a:pPr>
            <a:r>
              <a:rPr lang="en-US" sz="4500" spc="135">
                <a:solidFill>
                  <a:srgbClr val="F4F4F4"/>
                </a:solidFill>
                <a:latin typeface="Londrina Solid Heavy"/>
              </a:rPr>
              <a:t>Why?</a:t>
            </a:r>
          </a:p>
        </p:txBody>
      </p:sp>
      <p:sp>
        <p:nvSpPr>
          <p:cNvPr id="16" name="TextBox 16"/>
          <p:cNvSpPr txBox="1"/>
          <p:nvPr/>
        </p:nvSpPr>
        <p:spPr>
          <a:xfrm rot="746742">
            <a:off x="15686837" y="4255554"/>
            <a:ext cx="2467762" cy="2473323"/>
          </a:xfrm>
          <a:prstGeom prst="rect">
            <a:avLst/>
          </a:prstGeom>
        </p:spPr>
        <p:txBody>
          <a:bodyPr lIns="0" tIns="0" rIns="0" bIns="0" rtlCol="0" anchor="t">
            <a:spAutoFit/>
          </a:bodyPr>
          <a:lstStyle/>
          <a:p>
            <a:pPr algn="ctr">
              <a:lnSpc>
                <a:spcPts val="2800"/>
              </a:lnSpc>
              <a:spcBef>
                <a:spcPct val="0"/>
              </a:spcBef>
            </a:pPr>
            <a:r>
              <a:rPr lang="en-US" sz="2000" spc="60">
                <a:solidFill>
                  <a:srgbClr val="000000"/>
                </a:solidFill>
                <a:latin typeface="Londrina Solid"/>
              </a:rPr>
              <a:t>More than 500 billion plastic bags were produced last year. They have a working life of minutes and then often spend centuries in landfills.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BF2FA"/>
        </a:solidFill>
        <a:effectLst/>
      </p:bgPr>
    </p:bg>
    <p:spTree>
      <p:nvGrpSpPr>
        <p:cNvPr id="1" name=""/>
        <p:cNvGrpSpPr/>
        <p:nvPr/>
      </p:nvGrpSpPr>
      <p:grpSpPr>
        <a:xfrm>
          <a:off x="0" y="0"/>
          <a:ext cx="0" cy="0"/>
          <a:chOff x="0" y="0"/>
          <a:chExt cx="0" cy="0"/>
        </a:xfrm>
      </p:grpSpPr>
      <p:sp>
        <p:nvSpPr>
          <p:cNvPr id="2" name="Freeform 2"/>
          <p:cNvSpPr/>
          <p:nvPr/>
        </p:nvSpPr>
        <p:spPr>
          <a:xfrm rot="-3798397">
            <a:off x="-1856035" y="5400201"/>
            <a:ext cx="9684590" cy="10820771"/>
          </a:xfrm>
          <a:custGeom>
            <a:avLst/>
            <a:gdLst/>
            <a:ahLst/>
            <a:cxnLst/>
            <a:rect l="l" t="t" r="r" b="b"/>
            <a:pathLst>
              <a:path w="9684590" h="10820771">
                <a:moveTo>
                  <a:pt x="0" y="0"/>
                </a:moveTo>
                <a:lnTo>
                  <a:pt x="9684590" y="0"/>
                </a:lnTo>
                <a:lnTo>
                  <a:pt x="9684590" y="10820771"/>
                </a:lnTo>
                <a:lnTo>
                  <a:pt x="0" y="1082077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223760" flipH="1">
            <a:off x="14289154" y="158293"/>
            <a:ext cx="4088626" cy="5225082"/>
          </a:xfrm>
          <a:custGeom>
            <a:avLst/>
            <a:gdLst/>
            <a:ahLst/>
            <a:cxnLst/>
            <a:rect l="l" t="t" r="r" b="b"/>
            <a:pathLst>
              <a:path w="4088626" h="5225082">
                <a:moveTo>
                  <a:pt x="4088626" y="0"/>
                </a:moveTo>
                <a:lnTo>
                  <a:pt x="0" y="0"/>
                </a:lnTo>
                <a:lnTo>
                  <a:pt x="0" y="5225081"/>
                </a:lnTo>
                <a:lnTo>
                  <a:pt x="4088626" y="5225081"/>
                </a:lnTo>
                <a:lnTo>
                  <a:pt x="4088626"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rot="-8801741">
            <a:off x="2369503" y="-749620"/>
            <a:ext cx="4377404" cy="3556641"/>
          </a:xfrm>
          <a:custGeom>
            <a:avLst/>
            <a:gdLst/>
            <a:ahLst/>
            <a:cxnLst/>
            <a:rect l="l" t="t" r="r" b="b"/>
            <a:pathLst>
              <a:path w="4377404" h="3556641">
                <a:moveTo>
                  <a:pt x="0" y="0"/>
                </a:moveTo>
                <a:lnTo>
                  <a:pt x="4377404" y="0"/>
                </a:lnTo>
                <a:lnTo>
                  <a:pt x="4377404" y="3556640"/>
                </a:lnTo>
                <a:lnTo>
                  <a:pt x="0" y="355664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8413220" flipH="1">
            <a:off x="14144765" y="7193089"/>
            <a:ext cx="4377404" cy="3556641"/>
          </a:xfrm>
          <a:custGeom>
            <a:avLst/>
            <a:gdLst/>
            <a:ahLst/>
            <a:cxnLst/>
            <a:rect l="l" t="t" r="r" b="b"/>
            <a:pathLst>
              <a:path w="4377404" h="3556641">
                <a:moveTo>
                  <a:pt x="4377404" y="0"/>
                </a:moveTo>
                <a:lnTo>
                  <a:pt x="0" y="0"/>
                </a:lnTo>
                <a:lnTo>
                  <a:pt x="0" y="3556641"/>
                </a:lnTo>
                <a:lnTo>
                  <a:pt x="4377404" y="3556641"/>
                </a:lnTo>
                <a:lnTo>
                  <a:pt x="4377404"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a:off x="732952" y="2072774"/>
            <a:ext cx="3235014" cy="3962324"/>
          </a:xfrm>
          <a:custGeom>
            <a:avLst/>
            <a:gdLst/>
            <a:ahLst/>
            <a:cxnLst/>
            <a:rect l="l" t="t" r="r" b="b"/>
            <a:pathLst>
              <a:path w="3235014" h="3962324">
                <a:moveTo>
                  <a:pt x="0" y="0"/>
                </a:moveTo>
                <a:lnTo>
                  <a:pt x="3235015" y="0"/>
                </a:lnTo>
                <a:lnTo>
                  <a:pt x="3235015" y="3962325"/>
                </a:lnTo>
                <a:lnTo>
                  <a:pt x="0" y="3962325"/>
                </a:lnTo>
                <a:lnTo>
                  <a:pt x="0" y="0"/>
                </a:lnTo>
                <a:close/>
              </a:path>
            </a:pathLst>
          </a:custGeom>
          <a:blipFill>
            <a:blip r:embed="rId8"/>
            <a:stretch>
              <a:fillRect/>
            </a:stretch>
          </a:blipFill>
        </p:spPr>
        <p:txBody>
          <a:bodyPr/>
          <a:lstStyle/>
          <a:p>
            <a:endParaRPr lang="en-GB"/>
          </a:p>
        </p:txBody>
      </p:sp>
      <p:sp>
        <p:nvSpPr>
          <p:cNvPr id="7" name="Freeform 7"/>
          <p:cNvSpPr/>
          <p:nvPr/>
        </p:nvSpPr>
        <p:spPr>
          <a:xfrm>
            <a:off x="7022646" y="2285565"/>
            <a:ext cx="2783159" cy="3749534"/>
          </a:xfrm>
          <a:custGeom>
            <a:avLst/>
            <a:gdLst/>
            <a:ahLst/>
            <a:cxnLst/>
            <a:rect l="l" t="t" r="r" b="b"/>
            <a:pathLst>
              <a:path w="2783159" h="3749534">
                <a:moveTo>
                  <a:pt x="0" y="0"/>
                </a:moveTo>
                <a:lnTo>
                  <a:pt x="2783159" y="0"/>
                </a:lnTo>
                <a:lnTo>
                  <a:pt x="2783159" y="3749534"/>
                </a:lnTo>
                <a:lnTo>
                  <a:pt x="0" y="3749534"/>
                </a:lnTo>
                <a:lnTo>
                  <a:pt x="0" y="0"/>
                </a:lnTo>
                <a:close/>
              </a:path>
            </a:pathLst>
          </a:custGeom>
          <a:blipFill>
            <a:blip r:embed="rId9"/>
            <a:stretch>
              <a:fillRect/>
            </a:stretch>
          </a:blipFill>
        </p:spPr>
        <p:txBody>
          <a:bodyPr/>
          <a:lstStyle/>
          <a:p>
            <a:endParaRPr lang="en-GB"/>
          </a:p>
        </p:txBody>
      </p:sp>
      <p:sp>
        <p:nvSpPr>
          <p:cNvPr id="8" name="Freeform 8"/>
          <p:cNvSpPr/>
          <p:nvPr/>
        </p:nvSpPr>
        <p:spPr>
          <a:xfrm>
            <a:off x="13825368" y="2770834"/>
            <a:ext cx="2508099" cy="3232222"/>
          </a:xfrm>
          <a:custGeom>
            <a:avLst/>
            <a:gdLst/>
            <a:ahLst/>
            <a:cxnLst/>
            <a:rect l="l" t="t" r="r" b="b"/>
            <a:pathLst>
              <a:path w="2508099" h="3232222">
                <a:moveTo>
                  <a:pt x="0" y="0"/>
                </a:moveTo>
                <a:lnTo>
                  <a:pt x="2508099" y="0"/>
                </a:lnTo>
                <a:lnTo>
                  <a:pt x="2508099" y="3232222"/>
                </a:lnTo>
                <a:lnTo>
                  <a:pt x="0" y="3232222"/>
                </a:lnTo>
                <a:lnTo>
                  <a:pt x="0" y="0"/>
                </a:lnTo>
                <a:close/>
              </a:path>
            </a:pathLst>
          </a:custGeom>
          <a:blipFill>
            <a:blip r:embed="rId10"/>
            <a:stretch>
              <a:fillRect/>
            </a:stretch>
          </a:blipFill>
        </p:spPr>
        <p:txBody>
          <a:bodyPr/>
          <a:lstStyle/>
          <a:p>
            <a:endParaRPr lang="en-GB"/>
          </a:p>
        </p:txBody>
      </p:sp>
      <p:sp>
        <p:nvSpPr>
          <p:cNvPr id="9" name="Freeform 9"/>
          <p:cNvSpPr/>
          <p:nvPr/>
        </p:nvSpPr>
        <p:spPr>
          <a:xfrm>
            <a:off x="4920822" y="5334494"/>
            <a:ext cx="1148970" cy="3238006"/>
          </a:xfrm>
          <a:custGeom>
            <a:avLst/>
            <a:gdLst/>
            <a:ahLst/>
            <a:cxnLst/>
            <a:rect l="l" t="t" r="r" b="b"/>
            <a:pathLst>
              <a:path w="1148970" h="3238006">
                <a:moveTo>
                  <a:pt x="0" y="0"/>
                </a:moveTo>
                <a:lnTo>
                  <a:pt x="1148970" y="0"/>
                </a:lnTo>
                <a:lnTo>
                  <a:pt x="1148970" y="3238007"/>
                </a:lnTo>
                <a:lnTo>
                  <a:pt x="0" y="3238007"/>
                </a:lnTo>
                <a:lnTo>
                  <a:pt x="0" y="0"/>
                </a:lnTo>
                <a:close/>
              </a:path>
            </a:pathLst>
          </a:custGeom>
          <a:blipFill>
            <a:blip r:embed="rId11"/>
            <a:stretch>
              <a:fillRect/>
            </a:stretch>
          </a:blipFill>
        </p:spPr>
        <p:txBody>
          <a:bodyPr/>
          <a:lstStyle/>
          <a:p>
            <a:endParaRPr lang="en-GB"/>
          </a:p>
        </p:txBody>
      </p:sp>
      <p:sp>
        <p:nvSpPr>
          <p:cNvPr id="10" name="Freeform 10"/>
          <p:cNvSpPr/>
          <p:nvPr/>
        </p:nvSpPr>
        <p:spPr>
          <a:xfrm>
            <a:off x="12320066" y="4386945"/>
            <a:ext cx="486951" cy="3663730"/>
          </a:xfrm>
          <a:custGeom>
            <a:avLst/>
            <a:gdLst/>
            <a:ahLst/>
            <a:cxnLst/>
            <a:rect l="l" t="t" r="r" b="b"/>
            <a:pathLst>
              <a:path w="486951" h="3663730">
                <a:moveTo>
                  <a:pt x="0" y="0"/>
                </a:moveTo>
                <a:lnTo>
                  <a:pt x="486951" y="0"/>
                </a:lnTo>
                <a:lnTo>
                  <a:pt x="486951" y="3663730"/>
                </a:lnTo>
                <a:lnTo>
                  <a:pt x="0" y="3663730"/>
                </a:lnTo>
                <a:lnTo>
                  <a:pt x="0" y="0"/>
                </a:lnTo>
                <a:close/>
              </a:path>
            </a:pathLst>
          </a:custGeom>
          <a:blipFill>
            <a:blip r:embed="rId12"/>
            <a:stretch>
              <a:fillRect/>
            </a:stretch>
          </a:blipFill>
        </p:spPr>
        <p:txBody>
          <a:bodyPr/>
          <a:lstStyle/>
          <a:p>
            <a:endParaRPr lang="en-GB"/>
          </a:p>
        </p:txBody>
      </p:sp>
      <p:sp>
        <p:nvSpPr>
          <p:cNvPr id="11" name="TextBox 11"/>
          <p:cNvSpPr txBox="1"/>
          <p:nvPr/>
        </p:nvSpPr>
        <p:spPr>
          <a:xfrm>
            <a:off x="-127690" y="553418"/>
            <a:ext cx="18543380" cy="1398240"/>
          </a:xfrm>
          <a:prstGeom prst="rect">
            <a:avLst/>
          </a:prstGeom>
        </p:spPr>
        <p:txBody>
          <a:bodyPr lIns="0" tIns="0" rIns="0" bIns="0" rtlCol="0" anchor="t">
            <a:spAutoFit/>
          </a:bodyPr>
          <a:lstStyle/>
          <a:p>
            <a:pPr algn="ctr">
              <a:lnSpc>
                <a:spcPts val="9719"/>
              </a:lnSpc>
            </a:pPr>
            <a:r>
              <a:rPr lang="en-US" sz="12149" spc="364">
                <a:solidFill>
                  <a:srgbClr val="40C0D8"/>
                </a:solidFill>
                <a:latin typeface="Londrina Solid Heavy"/>
              </a:rPr>
              <a:t>THE LIFE CYCLE OF PLASTIC</a:t>
            </a:r>
          </a:p>
        </p:txBody>
      </p:sp>
      <p:sp>
        <p:nvSpPr>
          <p:cNvPr id="12" name="TextBox 12"/>
          <p:cNvSpPr txBox="1"/>
          <p:nvPr/>
        </p:nvSpPr>
        <p:spPr>
          <a:xfrm>
            <a:off x="1031664" y="5930324"/>
            <a:ext cx="2637592"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Plastic Bag</a:t>
            </a:r>
          </a:p>
        </p:txBody>
      </p:sp>
      <p:sp>
        <p:nvSpPr>
          <p:cNvPr id="13" name="TextBox 13"/>
          <p:cNvSpPr txBox="1"/>
          <p:nvPr/>
        </p:nvSpPr>
        <p:spPr>
          <a:xfrm>
            <a:off x="1310865" y="6616123"/>
            <a:ext cx="2079188"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20 years</a:t>
            </a:r>
          </a:p>
        </p:txBody>
      </p:sp>
      <p:sp>
        <p:nvSpPr>
          <p:cNvPr id="14" name="TextBox 14"/>
          <p:cNvSpPr txBox="1"/>
          <p:nvPr/>
        </p:nvSpPr>
        <p:spPr>
          <a:xfrm>
            <a:off x="7132875" y="6099564"/>
            <a:ext cx="2562701"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Coffee Cup</a:t>
            </a:r>
          </a:p>
        </p:txBody>
      </p:sp>
      <p:sp>
        <p:nvSpPr>
          <p:cNvPr id="15" name="TextBox 15"/>
          <p:cNvSpPr txBox="1"/>
          <p:nvPr/>
        </p:nvSpPr>
        <p:spPr>
          <a:xfrm>
            <a:off x="7413955" y="6785364"/>
            <a:ext cx="2075736"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30 years</a:t>
            </a:r>
          </a:p>
        </p:txBody>
      </p:sp>
      <p:sp>
        <p:nvSpPr>
          <p:cNvPr id="16" name="TextBox 16"/>
          <p:cNvSpPr txBox="1"/>
          <p:nvPr/>
        </p:nvSpPr>
        <p:spPr>
          <a:xfrm>
            <a:off x="14717789" y="6114035"/>
            <a:ext cx="3231356"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Plastic Straw</a:t>
            </a:r>
          </a:p>
        </p:txBody>
      </p:sp>
      <p:sp>
        <p:nvSpPr>
          <p:cNvPr id="17" name="TextBox 17"/>
          <p:cNvSpPr txBox="1"/>
          <p:nvPr/>
        </p:nvSpPr>
        <p:spPr>
          <a:xfrm>
            <a:off x="15138735" y="6785364"/>
            <a:ext cx="2389465"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200 years</a:t>
            </a:r>
          </a:p>
        </p:txBody>
      </p:sp>
      <p:sp>
        <p:nvSpPr>
          <p:cNvPr id="18" name="TextBox 18"/>
          <p:cNvSpPr txBox="1"/>
          <p:nvPr/>
        </p:nvSpPr>
        <p:spPr>
          <a:xfrm>
            <a:off x="3967967" y="8467726"/>
            <a:ext cx="3219926"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Plastic Bottle</a:t>
            </a:r>
          </a:p>
        </p:txBody>
      </p:sp>
      <p:sp>
        <p:nvSpPr>
          <p:cNvPr id="19" name="TextBox 19"/>
          <p:cNvSpPr txBox="1"/>
          <p:nvPr/>
        </p:nvSpPr>
        <p:spPr>
          <a:xfrm>
            <a:off x="4394330" y="9153525"/>
            <a:ext cx="2367201"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450 years</a:t>
            </a:r>
          </a:p>
        </p:txBody>
      </p:sp>
      <p:sp>
        <p:nvSpPr>
          <p:cNvPr id="20" name="TextBox 20"/>
          <p:cNvSpPr txBox="1"/>
          <p:nvPr/>
        </p:nvSpPr>
        <p:spPr>
          <a:xfrm>
            <a:off x="10102884" y="8467726"/>
            <a:ext cx="4434364"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Plastic Toothbrush</a:t>
            </a:r>
          </a:p>
        </p:txBody>
      </p:sp>
      <p:sp>
        <p:nvSpPr>
          <p:cNvPr id="21" name="TextBox 21"/>
          <p:cNvSpPr txBox="1"/>
          <p:nvPr/>
        </p:nvSpPr>
        <p:spPr>
          <a:xfrm>
            <a:off x="11367380" y="9153525"/>
            <a:ext cx="2392323" cy="7905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500 years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water bottle no brand">
            <a:extLst>
              <a:ext uri="{FF2B5EF4-FFF2-40B4-BE49-F238E27FC236}">
                <a16:creationId xmlns:a16="http://schemas.microsoft.com/office/drawing/2014/main" id="{E2201B4B-DC5A-47E9-AF17-936F41D80B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869" y="0"/>
            <a:ext cx="10964237" cy="1030635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r>
              <a:rPr lang="en-GB" sz="14400" dirty="0"/>
              <a:t>What is it?</a:t>
            </a:r>
          </a:p>
        </p:txBody>
      </p:sp>
      <p:pic>
        <p:nvPicPr>
          <p:cNvPr id="1030" name="Picture 6" descr="Image result for plastic bag">
            <a:extLst>
              <a:ext uri="{FF2B5EF4-FFF2-40B4-BE49-F238E27FC236}">
                <a16:creationId xmlns:a16="http://schemas.microsoft.com/office/drawing/2014/main" id="{C6929AB9-6AB6-48D0-AAAA-EB575C194A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962292">
            <a:off x="13311702" y="904697"/>
            <a:ext cx="3635439" cy="363543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875491" y="2786975"/>
            <a:ext cx="16169498" cy="7251971"/>
          </a:xfrm>
          <a:solidFill>
            <a:schemeClr val="accent3">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marL="0" indent="0">
              <a:buNone/>
            </a:pPr>
            <a:r>
              <a:rPr lang="en-GB" sz="4200" dirty="0"/>
              <a:t>Amongst the items harming our oceans are:</a:t>
            </a:r>
          </a:p>
          <a:p>
            <a:pPr>
              <a:buFont typeface="Arial" panose="020B0604020202020204" pitchFamily="34" charset="0"/>
              <a:buChar char="•"/>
            </a:pPr>
            <a:r>
              <a:rPr lang="en-GB" sz="4200" dirty="0">
                <a:solidFill>
                  <a:schemeClr val="tx1"/>
                </a:solidFill>
              </a:rPr>
              <a:t>Single use plastics such as:</a:t>
            </a:r>
          </a:p>
          <a:p>
            <a:pPr>
              <a:buFont typeface="Arial" panose="020B0604020202020204" pitchFamily="34" charset="0"/>
              <a:buChar char="•"/>
            </a:pPr>
            <a:r>
              <a:rPr lang="en-GB" sz="4200" dirty="0">
                <a:solidFill>
                  <a:schemeClr val="tx1"/>
                </a:solidFill>
              </a:rPr>
              <a:t> Straws.</a:t>
            </a:r>
          </a:p>
          <a:p>
            <a:pPr>
              <a:buFont typeface="Arial" panose="020B0604020202020204" pitchFamily="34" charset="0"/>
              <a:buChar char="•"/>
            </a:pPr>
            <a:r>
              <a:rPr lang="en-GB" sz="4200" dirty="0">
                <a:solidFill>
                  <a:schemeClr val="tx1"/>
                </a:solidFill>
              </a:rPr>
              <a:t> Plastic carrier bags.</a:t>
            </a:r>
          </a:p>
          <a:p>
            <a:pPr>
              <a:buFont typeface="Arial" panose="020B0604020202020204" pitchFamily="34" charset="0"/>
              <a:buChar char="•"/>
            </a:pPr>
            <a:r>
              <a:rPr lang="en-GB" sz="4200" dirty="0">
                <a:solidFill>
                  <a:schemeClr val="tx1"/>
                </a:solidFill>
              </a:rPr>
              <a:t> Plastic water bottles.</a:t>
            </a:r>
          </a:p>
          <a:p>
            <a:pPr>
              <a:buFont typeface="Arial" panose="020B0604020202020204" pitchFamily="34" charset="0"/>
              <a:buChar char="•"/>
            </a:pPr>
            <a:r>
              <a:rPr lang="en-GB" sz="4200" dirty="0">
                <a:solidFill>
                  <a:schemeClr val="tx1"/>
                </a:solidFill>
              </a:rPr>
              <a:t> Plastic micro-beads found in some toothpastes, facial wash and other toiletries. </a:t>
            </a:r>
          </a:p>
          <a:p>
            <a:pPr>
              <a:buFont typeface="Arial" panose="020B0604020202020204" pitchFamily="34" charset="0"/>
              <a:buChar char="•"/>
            </a:pPr>
            <a:r>
              <a:rPr lang="en-GB" sz="4200" dirty="0">
                <a:solidFill>
                  <a:schemeClr val="tx1"/>
                </a:solidFill>
              </a:rPr>
              <a:t>Plastic can binders/holders.</a:t>
            </a:r>
          </a:p>
        </p:txBody>
      </p:sp>
    </p:spTree>
    <p:extLst>
      <p:ext uri="{BB962C8B-B14F-4D97-AF65-F5344CB8AC3E}">
        <p14:creationId xmlns:p14="http://schemas.microsoft.com/office/powerpoint/2010/main" val="3753382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wipe(down)">
                                      <p:cBhvr>
                                        <p:cTn id="13" dur="5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down)">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wipe(down)">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wipe(down)">
                                      <p:cBhvr>
                                        <p:cTn id="33" dur="5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wipe(down)">
                                      <p:cBhvr>
                                        <p:cTn id="38" dur="500"/>
                                        <p:tgtEl>
                                          <p:spTgt spid="3">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wipe(down)">
                                      <p:cBhvr>
                                        <p:cTn id="43" dur="500"/>
                                        <p:tgtEl>
                                          <p:spTgt spid="3">
                                            <p:txEl>
                                              <p:pRg st="5" end="5"/>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Effect transition="in" filter="wipe(down)">
                                      <p:cBhvr>
                                        <p:cTn id="48"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litter">
            <a:extLst>
              <a:ext uri="{FF2B5EF4-FFF2-40B4-BE49-F238E27FC236}">
                <a16:creationId xmlns:a16="http://schemas.microsoft.com/office/drawing/2014/main" id="{F47C5266-9732-4290-AA87-7FFE8A0AAF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0"/>
            <a:ext cx="18287999" cy="10287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E3356FA-3BE5-4BDD-AAF5-8E33E5CF312D}"/>
              </a:ext>
            </a:extLst>
          </p:cNvPr>
          <p:cNvSpPr>
            <a:spLocks noGrp="1"/>
          </p:cNvSpPr>
          <p:nvPr>
            <p:ph type="title"/>
          </p:nvPr>
        </p:nvSpPr>
        <p:spPr/>
        <p:txBody>
          <a:bodyPr/>
          <a:lstStyle/>
          <a:p>
            <a:r>
              <a:rPr lang="en-GB" dirty="0">
                <a:solidFill>
                  <a:schemeClr val="bg1"/>
                </a:solidFill>
              </a:rPr>
              <a:t>Where does this come from?</a:t>
            </a:r>
          </a:p>
        </p:txBody>
      </p:sp>
      <p:sp>
        <p:nvSpPr>
          <p:cNvPr id="3" name="Content Placeholder 2">
            <a:extLst>
              <a:ext uri="{FF2B5EF4-FFF2-40B4-BE49-F238E27FC236}">
                <a16:creationId xmlns:a16="http://schemas.microsoft.com/office/drawing/2014/main" id="{A0D4C8B3-2C23-4195-97DA-57C23FD5F05D}"/>
              </a:ext>
            </a:extLst>
          </p:cNvPr>
          <p:cNvSpPr>
            <a:spLocks noGrp="1"/>
          </p:cNvSpPr>
          <p:nvPr>
            <p:ph idx="1"/>
          </p:nvPr>
        </p:nvSpPr>
        <p:spPr>
          <a:xfrm>
            <a:off x="1536193" y="3429000"/>
            <a:ext cx="14580110" cy="6035040"/>
          </a:xfr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buFont typeface="Arial" panose="020B0604020202020204" pitchFamily="34" charset="0"/>
              <a:buChar char="•"/>
            </a:pPr>
            <a:r>
              <a:rPr lang="en-GB" sz="4200" b="1" dirty="0">
                <a:solidFill>
                  <a:schemeClr val="tx1"/>
                </a:solidFill>
              </a:rPr>
              <a:t>Plastic pollution comes from:</a:t>
            </a:r>
          </a:p>
          <a:p>
            <a:pPr>
              <a:buFont typeface="Arial" panose="020B0604020202020204" pitchFamily="34" charset="0"/>
              <a:buChar char="•"/>
            </a:pPr>
            <a:r>
              <a:rPr lang="en-GB" sz="4200" b="1" dirty="0">
                <a:solidFill>
                  <a:schemeClr val="tx1"/>
                </a:solidFill>
              </a:rPr>
              <a:t>Our litter, such as overflowing bins near beaches.</a:t>
            </a:r>
          </a:p>
          <a:p>
            <a:pPr>
              <a:buFont typeface="Arial" panose="020B0604020202020204" pitchFamily="34" charset="0"/>
              <a:buChar char="•"/>
            </a:pPr>
            <a:r>
              <a:rPr lang="en-GB" sz="4200" b="1" dirty="0">
                <a:solidFill>
                  <a:schemeClr val="tx1"/>
                </a:solidFill>
              </a:rPr>
              <a:t>Poorly managed waste, and litter blown by the wind. </a:t>
            </a:r>
          </a:p>
          <a:p>
            <a:pPr>
              <a:buFont typeface="Arial" panose="020B0604020202020204" pitchFamily="34" charset="0"/>
              <a:buChar char="•"/>
            </a:pPr>
            <a:r>
              <a:rPr lang="en-GB" sz="4200" b="1" dirty="0">
                <a:solidFill>
                  <a:schemeClr val="tx1"/>
                </a:solidFill>
              </a:rPr>
              <a:t>Sewage systems that feed into the sea.</a:t>
            </a:r>
          </a:p>
          <a:p>
            <a:pPr>
              <a:buFont typeface="Arial" panose="020B0604020202020204" pitchFamily="34" charset="0"/>
              <a:buChar char="•"/>
            </a:pPr>
            <a:r>
              <a:rPr lang="en-GB" sz="4200" b="1" dirty="0">
                <a:solidFill>
                  <a:schemeClr val="tx1"/>
                </a:solidFill>
              </a:rPr>
              <a:t>Packaging and lost crates from cargo ships. </a:t>
            </a:r>
          </a:p>
          <a:p>
            <a:pPr marL="0" indent="0">
              <a:buNone/>
            </a:pPr>
            <a:r>
              <a:rPr lang="en-GB" sz="4200" b="1" dirty="0">
                <a:solidFill>
                  <a:schemeClr val="tx1"/>
                </a:solidFill>
              </a:rPr>
              <a:t>All of this plastic causes harmful pollution and it is directly caused by us. </a:t>
            </a:r>
          </a:p>
        </p:txBody>
      </p:sp>
    </p:spTree>
    <p:extLst>
      <p:ext uri="{BB962C8B-B14F-4D97-AF65-F5344CB8AC3E}">
        <p14:creationId xmlns:p14="http://schemas.microsoft.com/office/powerpoint/2010/main" val="3263257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wipe(down)">
                                      <p:cBhvr>
                                        <p:cTn id="13" dur="5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down)">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wipe(down)">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wipe(down)">
                                      <p:cBhvr>
                                        <p:cTn id="33" dur="5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wipe(down)">
                                      <p:cBhvr>
                                        <p:cTn id="38" dur="500"/>
                                        <p:tgtEl>
                                          <p:spTgt spid="3">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wipe(down)">
                                      <p:cBhvr>
                                        <p:cTn id="4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Image result for sea life">
            <a:extLst>
              <a:ext uri="{FF2B5EF4-FFF2-40B4-BE49-F238E27FC236}">
                <a16:creationId xmlns:a16="http://schemas.microsoft.com/office/drawing/2014/main" id="{FE905CFD-5F45-457C-9FB4-6408448F65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4" y="0"/>
            <a:ext cx="18293715" cy="10287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r>
              <a:rPr lang="en-GB" sz="15000" dirty="0">
                <a:solidFill>
                  <a:schemeClr val="bg1"/>
                </a:solidFill>
              </a:rPr>
              <a:t>Sea life</a:t>
            </a:r>
          </a:p>
        </p:txBody>
      </p:sp>
      <p:sp>
        <p:nvSpPr>
          <p:cNvPr id="3" name="Content Placeholder 2"/>
          <p:cNvSpPr>
            <a:spLocks noGrp="1"/>
          </p:cNvSpPr>
          <p:nvPr>
            <p:ph idx="1"/>
          </p:nvPr>
        </p:nvSpPr>
        <p:spPr>
          <a:xfrm>
            <a:off x="1536191" y="3374136"/>
            <a:ext cx="14580110" cy="6035040"/>
          </a:xfr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buFont typeface="Courier New" panose="02070309020205020404" pitchFamily="49" charset="0"/>
              <a:buChar char="o"/>
            </a:pPr>
            <a:r>
              <a:rPr lang="en-GB" sz="4200" dirty="0"/>
              <a:t>Plastics injure and kill fish, sea birds and marine mammals.</a:t>
            </a:r>
          </a:p>
          <a:p>
            <a:pPr>
              <a:buFont typeface="Courier New" panose="02070309020205020404" pitchFamily="49" charset="0"/>
              <a:buChar char="o"/>
            </a:pPr>
            <a:r>
              <a:rPr lang="en-GB" sz="4200" dirty="0"/>
              <a:t>693 species of marine life have been affected including all seven species of sea turtle, nearly half of marine mammals, 20% of all seabird species.</a:t>
            </a:r>
          </a:p>
          <a:p>
            <a:pPr>
              <a:buFont typeface="Courier New" panose="02070309020205020404" pitchFamily="49" charset="0"/>
              <a:buChar char="o"/>
            </a:pPr>
            <a:r>
              <a:rPr lang="en-GB" sz="4200" dirty="0"/>
              <a:t>Every year over 100,000 marine mammals and 1 million seabirds are killed by marine debris.</a:t>
            </a:r>
          </a:p>
          <a:p>
            <a:pPr>
              <a:buFont typeface="Courier New" panose="02070309020205020404" pitchFamily="49" charset="0"/>
              <a:buChar char="o"/>
            </a:pPr>
            <a:r>
              <a:rPr lang="en-GB" sz="4200" dirty="0"/>
              <a:t>A lot of sea life are eating plastic, getting trapped and caught up in plastic or getting plastic stuck to or inside them.</a:t>
            </a:r>
          </a:p>
        </p:txBody>
      </p:sp>
    </p:spTree>
    <p:extLst>
      <p:ext uri="{BB962C8B-B14F-4D97-AF65-F5344CB8AC3E}">
        <p14:creationId xmlns:p14="http://schemas.microsoft.com/office/powerpoint/2010/main" val="265175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wipe(down)">
                                      <p:cBhvr>
                                        <p:cTn id="2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plastic pollution effects on marine life">
            <a:extLst>
              <a:ext uri="{FF2B5EF4-FFF2-40B4-BE49-F238E27FC236}">
                <a16:creationId xmlns:a16="http://schemas.microsoft.com/office/drawing/2014/main" id="{1462B58C-97B4-4136-B336-50826CB910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 y="-23243"/>
            <a:ext cx="4824953" cy="36770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plastic pollution effects on marine life">
            <a:extLst>
              <a:ext uri="{FF2B5EF4-FFF2-40B4-BE49-F238E27FC236}">
                <a16:creationId xmlns:a16="http://schemas.microsoft.com/office/drawing/2014/main" id="{545BDA25-14D4-49D3-8D49-A6EDBD51B7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3628" y="-23242"/>
            <a:ext cx="8343900" cy="47005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plastic pollution effects on marine life">
            <a:extLst>
              <a:ext uri="{FF2B5EF4-FFF2-40B4-BE49-F238E27FC236}">
                <a16:creationId xmlns:a16="http://schemas.microsoft.com/office/drawing/2014/main" id="{57C8E55F-A9D1-41FD-8D50-72D90B5655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43618" y="1"/>
            <a:ext cx="7461116" cy="497177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plastic pollution effects on marine life">
            <a:extLst>
              <a:ext uri="{FF2B5EF4-FFF2-40B4-BE49-F238E27FC236}">
                <a16:creationId xmlns:a16="http://schemas.microsoft.com/office/drawing/2014/main" id="{81922568-BE3E-4D09-8F97-0446C4DE6C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2889282"/>
            <a:ext cx="5885786" cy="389379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plastic pollution effects on marine life">
            <a:extLst>
              <a:ext uri="{FF2B5EF4-FFF2-40B4-BE49-F238E27FC236}">
                <a16:creationId xmlns:a16="http://schemas.microsoft.com/office/drawing/2014/main" id="{82154789-62F9-4B7C-B509-ABD7448C2FF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93201"/>
            <a:ext cx="4590123" cy="389379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plastic pollution effects on marine life">
            <a:extLst>
              <a:ext uri="{FF2B5EF4-FFF2-40B4-BE49-F238E27FC236}">
                <a16:creationId xmlns:a16="http://schemas.microsoft.com/office/drawing/2014/main" id="{4FC34B78-B710-4B9E-9675-74F076EE19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90123" y="6429305"/>
            <a:ext cx="5324070" cy="385769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plastic pollution effects on marine life">
            <a:extLst>
              <a:ext uri="{FF2B5EF4-FFF2-40B4-BE49-F238E27FC236}">
                <a16:creationId xmlns:a16="http://schemas.microsoft.com/office/drawing/2014/main" id="{4B033A14-0A68-4CC8-849C-6042AB3A22F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40391" y="3857696"/>
            <a:ext cx="7279710" cy="389379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plastic pollution effects on marine life">
            <a:extLst>
              <a:ext uri="{FF2B5EF4-FFF2-40B4-BE49-F238E27FC236}">
                <a16:creationId xmlns:a16="http://schemas.microsoft.com/office/drawing/2014/main" id="{B53C4017-B5A5-4C0C-9BD4-DFB2FE63AD1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476041" y="4525049"/>
            <a:ext cx="5928692" cy="358170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plastic pollution effects on marine life">
            <a:extLst>
              <a:ext uri="{FF2B5EF4-FFF2-40B4-BE49-F238E27FC236}">
                <a16:creationId xmlns:a16="http://schemas.microsoft.com/office/drawing/2014/main" id="{E6712D4F-200C-4E24-9288-9EF30153A3B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77158" y="7643813"/>
            <a:ext cx="3900488" cy="2643188"/>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Image result for plastic pollution effects on marine life">
            <a:extLst>
              <a:ext uri="{FF2B5EF4-FFF2-40B4-BE49-F238E27FC236}">
                <a16:creationId xmlns:a16="http://schemas.microsoft.com/office/drawing/2014/main" id="{1F4892BE-676D-4150-B5AA-73DC984365D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373789" y="7134576"/>
            <a:ext cx="5237589" cy="315242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4B21A1B-F539-423B-B740-C33F1C3BAC84}"/>
              </a:ext>
            </a:extLst>
          </p:cNvPr>
          <p:cNvSpPr txBox="1"/>
          <p:nvPr/>
        </p:nvSpPr>
        <p:spPr>
          <a:xfrm>
            <a:off x="1761471" y="4240198"/>
            <a:ext cx="13435665" cy="286232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sz="9000" dirty="0">
                <a:solidFill>
                  <a:schemeClr val="bg1"/>
                </a:solidFill>
              </a:rPr>
              <a:t>This is what rubbish is doing to sea life</a:t>
            </a:r>
          </a:p>
        </p:txBody>
      </p:sp>
    </p:spTree>
    <p:extLst>
      <p:ext uri="{BB962C8B-B14F-4D97-AF65-F5344CB8AC3E}">
        <p14:creationId xmlns:p14="http://schemas.microsoft.com/office/powerpoint/2010/main" val="4005699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fade">
                                      <p:cBhvr>
                                        <p:cTn id="12" dur="500"/>
                                        <p:tgtEl>
                                          <p:spTgt spid="10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fade">
                                      <p:cBhvr>
                                        <p:cTn id="17" dur="500"/>
                                        <p:tgtEl>
                                          <p:spTgt spid="10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32"/>
                                        </p:tgtEl>
                                        <p:attrNameLst>
                                          <p:attrName>style.visibility</p:attrName>
                                        </p:attrNameLst>
                                      </p:cBhvr>
                                      <p:to>
                                        <p:strVal val="visible"/>
                                      </p:to>
                                    </p:set>
                                    <p:animEffect transition="in" filter="fade">
                                      <p:cBhvr>
                                        <p:cTn id="22" dur="500"/>
                                        <p:tgtEl>
                                          <p:spTgt spid="10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38"/>
                                        </p:tgtEl>
                                        <p:attrNameLst>
                                          <p:attrName>style.visibility</p:attrName>
                                        </p:attrNameLst>
                                      </p:cBhvr>
                                      <p:to>
                                        <p:strVal val="visible"/>
                                      </p:to>
                                    </p:set>
                                    <p:animEffect transition="in" filter="fade">
                                      <p:cBhvr>
                                        <p:cTn id="27" dur="500"/>
                                        <p:tgtEl>
                                          <p:spTgt spid="103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40"/>
                                        </p:tgtEl>
                                        <p:attrNameLst>
                                          <p:attrName>style.visibility</p:attrName>
                                        </p:attrNameLst>
                                      </p:cBhvr>
                                      <p:to>
                                        <p:strVal val="visible"/>
                                      </p:to>
                                    </p:set>
                                    <p:animEffect transition="in" filter="fade">
                                      <p:cBhvr>
                                        <p:cTn id="32" dur="500"/>
                                        <p:tgtEl>
                                          <p:spTgt spid="104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42"/>
                                        </p:tgtEl>
                                        <p:attrNameLst>
                                          <p:attrName>style.visibility</p:attrName>
                                        </p:attrNameLst>
                                      </p:cBhvr>
                                      <p:to>
                                        <p:strVal val="visible"/>
                                      </p:to>
                                    </p:set>
                                    <p:animEffect transition="in" filter="fade">
                                      <p:cBhvr>
                                        <p:cTn id="37" dur="500"/>
                                        <p:tgtEl>
                                          <p:spTgt spid="104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36"/>
                                        </p:tgtEl>
                                        <p:attrNameLst>
                                          <p:attrName>style.visibility</p:attrName>
                                        </p:attrNameLst>
                                      </p:cBhvr>
                                      <p:to>
                                        <p:strVal val="visible"/>
                                      </p:to>
                                    </p:set>
                                    <p:animEffect transition="in" filter="fade">
                                      <p:cBhvr>
                                        <p:cTn id="42" dur="500"/>
                                        <p:tgtEl>
                                          <p:spTgt spid="103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44"/>
                                        </p:tgtEl>
                                        <p:attrNameLst>
                                          <p:attrName>style.visibility</p:attrName>
                                        </p:attrNameLst>
                                      </p:cBhvr>
                                      <p:to>
                                        <p:strVal val="visible"/>
                                      </p:to>
                                    </p:set>
                                    <p:animEffect transition="in" filter="fade">
                                      <p:cBhvr>
                                        <p:cTn id="47" dur="500"/>
                                        <p:tgtEl>
                                          <p:spTgt spid="104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wipe(down)">
                                      <p:cBhvr>
                                        <p:cTn id="5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BF2FA"/>
        </a:solidFill>
        <a:effectLst/>
      </p:bgPr>
    </p:bg>
    <p:spTree>
      <p:nvGrpSpPr>
        <p:cNvPr id="1" name=""/>
        <p:cNvGrpSpPr/>
        <p:nvPr/>
      </p:nvGrpSpPr>
      <p:grpSpPr>
        <a:xfrm>
          <a:off x="0" y="0"/>
          <a:ext cx="0" cy="0"/>
          <a:chOff x="0" y="0"/>
          <a:chExt cx="0" cy="0"/>
        </a:xfrm>
      </p:grpSpPr>
      <p:sp>
        <p:nvSpPr>
          <p:cNvPr id="2" name="Freeform 2"/>
          <p:cNvSpPr/>
          <p:nvPr/>
        </p:nvSpPr>
        <p:spPr>
          <a:xfrm>
            <a:off x="944037" y="1943460"/>
            <a:ext cx="2298211" cy="3200040"/>
          </a:xfrm>
          <a:custGeom>
            <a:avLst/>
            <a:gdLst/>
            <a:ahLst/>
            <a:cxnLst/>
            <a:rect l="l" t="t" r="r" b="b"/>
            <a:pathLst>
              <a:path w="2298211" h="3200040">
                <a:moveTo>
                  <a:pt x="0" y="0"/>
                </a:moveTo>
                <a:lnTo>
                  <a:pt x="2298211" y="0"/>
                </a:lnTo>
                <a:lnTo>
                  <a:pt x="2298211" y="3200040"/>
                </a:lnTo>
                <a:lnTo>
                  <a:pt x="0" y="32000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1271732">
            <a:off x="5695892" y="1738593"/>
            <a:ext cx="3931430" cy="3803659"/>
          </a:xfrm>
          <a:custGeom>
            <a:avLst/>
            <a:gdLst/>
            <a:ahLst/>
            <a:cxnLst/>
            <a:rect l="l" t="t" r="r" b="b"/>
            <a:pathLst>
              <a:path w="3931430" h="3803659">
                <a:moveTo>
                  <a:pt x="0" y="0"/>
                </a:moveTo>
                <a:lnTo>
                  <a:pt x="3931430" y="0"/>
                </a:lnTo>
                <a:lnTo>
                  <a:pt x="3931430" y="3803659"/>
                </a:lnTo>
                <a:lnTo>
                  <a:pt x="0" y="38036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rot="-1107510">
            <a:off x="2325936" y="5806780"/>
            <a:ext cx="1509951" cy="4194308"/>
          </a:xfrm>
          <a:custGeom>
            <a:avLst/>
            <a:gdLst/>
            <a:ahLst/>
            <a:cxnLst/>
            <a:rect l="l" t="t" r="r" b="b"/>
            <a:pathLst>
              <a:path w="1509951" h="4194308">
                <a:moveTo>
                  <a:pt x="0" y="0"/>
                </a:moveTo>
                <a:lnTo>
                  <a:pt x="1509951" y="0"/>
                </a:lnTo>
                <a:lnTo>
                  <a:pt x="1509951" y="4194307"/>
                </a:lnTo>
                <a:lnTo>
                  <a:pt x="0" y="419430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592658">
            <a:off x="12975690" y="1497879"/>
            <a:ext cx="4285575" cy="3540957"/>
          </a:xfrm>
          <a:custGeom>
            <a:avLst/>
            <a:gdLst/>
            <a:ahLst/>
            <a:cxnLst/>
            <a:rect l="l" t="t" r="r" b="b"/>
            <a:pathLst>
              <a:path w="4285575" h="3540957">
                <a:moveTo>
                  <a:pt x="0" y="0"/>
                </a:moveTo>
                <a:lnTo>
                  <a:pt x="4285576" y="0"/>
                </a:lnTo>
                <a:lnTo>
                  <a:pt x="4285576" y="3540957"/>
                </a:lnTo>
                <a:lnTo>
                  <a:pt x="0" y="35409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6" name="Freeform 6"/>
          <p:cNvSpPr/>
          <p:nvPr/>
        </p:nvSpPr>
        <p:spPr>
          <a:xfrm rot="-682915">
            <a:off x="7166357" y="6156105"/>
            <a:ext cx="3217112" cy="3308084"/>
          </a:xfrm>
          <a:custGeom>
            <a:avLst/>
            <a:gdLst/>
            <a:ahLst/>
            <a:cxnLst/>
            <a:rect l="l" t="t" r="r" b="b"/>
            <a:pathLst>
              <a:path w="3217112" h="3308084">
                <a:moveTo>
                  <a:pt x="0" y="0"/>
                </a:moveTo>
                <a:lnTo>
                  <a:pt x="3217112" y="0"/>
                </a:lnTo>
                <a:lnTo>
                  <a:pt x="3217112" y="3308085"/>
                </a:lnTo>
                <a:lnTo>
                  <a:pt x="0" y="330808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7" name="Freeform 7"/>
          <p:cNvSpPr/>
          <p:nvPr/>
        </p:nvSpPr>
        <p:spPr>
          <a:xfrm>
            <a:off x="12988165" y="5380175"/>
            <a:ext cx="3910878" cy="4227976"/>
          </a:xfrm>
          <a:custGeom>
            <a:avLst/>
            <a:gdLst/>
            <a:ahLst/>
            <a:cxnLst/>
            <a:rect l="l" t="t" r="r" b="b"/>
            <a:pathLst>
              <a:path w="3910878" h="4227976">
                <a:moveTo>
                  <a:pt x="0" y="0"/>
                </a:moveTo>
                <a:lnTo>
                  <a:pt x="3910878" y="0"/>
                </a:lnTo>
                <a:lnTo>
                  <a:pt x="3910878" y="4227976"/>
                </a:lnTo>
                <a:lnTo>
                  <a:pt x="0" y="422797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8" name="TextBox 8"/>
          <p:cNvSpPr txBox="1"/>
          <p:nvPr/>
        </p:nvSpPr>
        <p:spPr>
          <a:xfrm>
            <a:off x="2814459" y="-200025"/>
            <a:ext cx="12659082" cy="1684670"/>
          </a:xfrm>
          <a:prstGeom prst="rect">
            <a:avLst/>
          </a:prstGeom>
        </p:spPr>
        <p:txBody>
          <a:bodyPr lIns="0" tIns="0" rIns="0" bIns="0" rtlCol="0" anchor="t">
            <a:spAutoFit/>
          </a:bodyPr>
          <a:lstStyle/>
          <a:p>
            <a:pPr algn="ctr">
              <a:lnSpc>
                <a:spcPts val="13719"/>
              </a:lnSpc>
              <a:spcBef>
                <a:spcPct val="0"/>
              </a:spcBef>
            </a:pPr>
            <a:r>
              <a:rPr lang="en-US" sz="9799" spc="293" dirty="0">
                <a:solidFill>
                  <a:srgbClr val="000000"/>
                </a:solidFill>
                <a:latin typeface="Londrina Solid Bold"/>
              </a:rPr>
              <a:t>What can we do about it?</a:t>
            </a:r>
          </a:p>
        </p:txBody>
      </p:sp>
    </p:spTree>
    <p:extLst>
      <p:ext uri="{BB962C8B-B14F-4D97-AF65-F5344CB8AC3E}">
        <p14:creationId xmlns:p14="http://schemas.microsoft.com/office/powerpoint/2010/main" val="4034716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BBF2FA"/>
        </a:solidFill>
        <a:effectLst/>
      </p:bgPr>
    </p:bg>
    <p:spTree>
      <p:nvGrpSpPr>
        <p:cNvPr id="1" name=""/>
        <p:cNvGrpSpPr/>
        <p:nvPr/>
      </p:nvGrpSpPr>
      <p:grpSpPr>
        <a:xfrm>
          <a:off x="0" y="0"/>
          <a:ext cx="0" cy="0"/>
          <a:chOff x="0" y="0"/>
          <a:chExt cx="0" cy="0"/>
        </a:xfrm>
      </p:grpSpPr>
      <p:sp>
        <p:nvSpPr>
          <p:cNvPr id="3" name="TextBox 3"/>
          <p:cNvSpPr txBox="1"/>
          <p:nvPr/>
        </p:nvSpPr>
        <p:spPr>
          <a:xfrm>
            <a:off x="1285577" y="86353"/>
            <a:ext cx="15716845" cy="1684670"/>
          </a:xfrm>
          <a:prstGeom prst="rect">
            <a:avLst/>
          </a:prstGeom>
        </p:spPr>
        <p:txBody>
          <a:bodyPr lIns="0" tIns="0" rIns="0" bIns="0" rtlCol="0" anchor="t">
            <a:spAutoFit/>
          </a:bodyPr>
          <a:lstStyle/>
          <a:p>
            <a:pPr algn="ctr">
              <a:lnSpc>
                <a:spcPts val="13719"/>
              </a:lnSpc>
              <a:spcBef>
                <a:spcPct val="0"/>
              </a:spcBef>
            </a:pPr>
            <a:r>
              <a:rPr lang="en-US" sz="9799" spc="293">
                <a:solidFill>
                  <a:srgbClr val="000000"/>
                </a:solidFill>
                <a:latin typeface="Londrina Solid Bold"/>
              </a:rPr>
              <a:t>Why is plastic pollution so bad?</a:t>
            </a:r>
          </a:p>
        </p:txBody>
      </p:sp>
      <p:sp>
        <p:nvSpPr>
          <p:cNvPr id="4" name="TextBox 4"/>
          <p:cNvSpPr txBox="1"/>
          <p:nvPr/>
        </p:nvSpPr>
        <p:spPr>
          <a:xfrm>
            <a:off x="2814459" y="8315953"/>
            <a:ext cx="12659082" cy="1684670"/>
          </a:xfrm>
          <a:prstGeom prst="rect">
            <a:avLst/>
          </a:prstGeom>
        </p:spPr>
        <p:txBody>
          <a:bodyPr lIns="0" tIns="0" rIns="0" bIns="0" rtlCol="0" anchor="t">
            <a:spAutoFit/>
          </a:bodyPr>
          <a:lstStyle/>
          <a:p>
            <a:pPr algn="ctr">
              <a:lnSpc>
                <a:spcPts val="13719"/>
              </a:lnSpc>
              <a:spcBef>
                <a:spcPct val="0"/>
              </a:spcBef>
            </a:pPr>
            <a:r>
              <a:rPr lang="en-US" sz="9799" spc="293">
                <a:solidFill>
                  <a:srgbClr val="000000"/>
                </a:solidFill>
                <a:latin typeface="Londrina Solid Bold"/>
              </a:rPr>
              <a:t>What can we do about it?</a:t>
            </a:r>
          </a:p>
        </p:txBody>
      </p:sp>
      <p:pic>
        <p:nvPicPr>
          <p:cNvPr id="7" name="Online Media 6" title="A Plastic Ocean (3 min kids version, English)">
            <a:hlinkClick r:id="" action="ppaction://media"/>
            <a:extLst>
              <a:ext uri="{FF2B5EF4-FFF2-40B4-BE49-F238E27FC236}">
                <a16:creationId xmlns:a16="http://schemas.microsoft.com/office/drawing/2014/main" id="{33CB83F1-30F5-A092-A7D3-74BE93CD3481}"/>
              </a:ext>
            </a:extLst>
          </p:cNvPr>
          <p:cNvPicPr>
            <a:picLocks noRot="1" noChangeAspect="1"/>
          </p:cNvPicPr>
          <p:nvPr>
            <a:videoFile r:link="rId1"/>
          </p:nvPr>
        </p:nvPicPr>
        <p:blipFill>
          <a:blip r:embed="rId3"/>
          <a:stretch>
            <a:fillRect/>
          </a:stretch>
        </p:blipFill>
        <p:spPr>
          <a:xfrm>
            <a:off x="3238499" y="1642738"/>
            <a:ext cx="11811000" cy="66732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BBF2FA"/>
        </a:solidFill>
        <a:effectLst/>
      </p:bgPr>
    </p:bg>
    <p:spTree>
      <p:nvGrpSpPr>
        <p:cNvPr id="1" name=""/>
        <p:cNvGrpSpPr/>
        <p:nvPr/>
      </p:nvGrpSpPr>
      <p:grpSpPr>
        <a:xfrm>
          <a:off x="0" y="0"/>
          <a:ext cx="0" cy="0"/>
          <a:chOff x="0" y="0"/>
          <a:chExt cx="0" cy="0"/>
        </a:xfrm>
      </p:grpSpPr>
      <p:sp>
        <p:nvSpPr>
          <p:cNvPr id="2" name="TextBox 2"/>
          <p:cNvSpPr txBox="1"/>
          <p:nvPr/>
        </p:nvSpPr>
        <p:spPr>
          <a:xfrm>
            <a:off x="0" y="3081960"/>
            <a:ext cx="18288000" cy="3453780"/>
          </a:xfrm>
          <a:prstGeom prst="rect">
            <a:avLst/>
          </a:prstGeom>
        </p:spPr>
        <p:txBody>
          <a:bodyPr lIns="0" tIns="0" rIns="0" bIns="0" rtlCol="0" anchor="t">
            <a:spAutoFit/>
          </a:bodyPr>
          <a:lstStyle/>
          <a:p>
            <a:pPr algn="ctr">
              <a:lnSpc>
                <a:spcPts val="13859"/>
              </a:lnSpc>
              <a:spcBef>
                <a:spcPct val="0"/>
              </a:spcBef>
            </a:pPr>
            <a:r>
              <a:rPr lang="en-US" sz="9899" spc="296">
                <a:solidFill>
                  <a:srgbClr val="000000"/>
                </a:solidFill>
                <a:latin typeface="Londrina Solid Heavy"/>
              </a:rPr>
              <a:t>What happens to plastic waste when left in the environment?</a:t>
            </a:r>
          </a:p>
        </p:txBody>
      </p:sp>
      <p:sp>
        <p:nvSpPr>
          <p:cNvPr id="3" name="Freeform 3"/>
          <p:cNvSpPr/>
          <p:nvPr/>
        </p:nvSpPr>
        <p:spPr>
          <a:xfrm>
            <a:off x="6834090" y="6172200"/>
            <a:ext cx="4156364" cy="4114800"/>
          </a:xfrm>
          <a:custGeom>
            <a:avLst/>
            <a:gdLst/>
            <a:ahLst/>
            <a:cxnLst/>
            <a:rect l="l" t="t" r="r" b="b"/>
            <a:pathLst>
              <a:path w="4156364" h="4114800">
                <a:moveTo>
                  <a:pt x="0" y="0"/>
                </a:moveTo>
                <a:lnTo>
                  <a:pt x="4156363" y="0"/>
                </a:lnTo>
                <a:lnTo>
                  <a:pt x="415636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p:cNvSpPr txBox="1"/>
          <p:nvPr/>
        </p:nvSpPr>
        <p:spPr>
          <a:xfrm>
            <a:off x="0" y="390214"/>
            <a:ext cx="17824543" cy="1896096"/>
          </a:xfrm>
          <a:prstGeom prst="rect">
            <a:avLst/>
          </a:prstGeom>
        </p:spPr>
        <p:txBody>
          <a:bodyPr lIns="0" tIns="0" rIns="0" bIns="0" rtlCol="0" anchor="t">
            <a:spAutoFit/>
          </a:bodyPr>
          <a:lstStyle/>
          <a:p>
            <a:pPr algn="ctr">
              <a:lnSpc>
                <a:spcPts val="13209"/>
              </a:lnSpc>
            </a:pPr>
            <a:r>
              <a:rPr lang="en-US" sz="16512" spc="495">
                <a:solidFill>
                  <a:srgbClr val="40C0D8"/>
                </a:solidFill>
                <a:latin typeface="Londrina Solid Heavy"/>
              </a:rPr>
              <a:t>PLASTICS QUIZ</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4F1F5"/>
        </a:solidFill>
        <a:effectLst/>
      </p:bgPr>
    </p:bg>
    <p:spTree>
      <p:nvGrpSpPr>
        <p:cNvPr id="1" name=""/>
        <p:cNvGrpSpPr/>
        <p:nvPr/>
      </p:nvGrpSpPr>
      <p:grpSpPr>
        <a:xfrm>
          <a:off x="0" y="0"/>
          <a:ext cx="0" cy="0"/>
          <a:chOff x="0" y="0"/>
          <a:chExt cx="0" cy="0"/>
        </a:xfrm>
      </p:grpSpPr>
      <p:sp>
        <p:nvSpPr>
          <p:cNvPr id="2" name="TextBox 2"/>
          <p:cNvSpPr txBox="1"/>
          <p:nvPr/>
        </p:nvSpPr>
        <p:spPr>
          <a:xfrm>
            <a:off x="3984188" y="1886455"/>
            <a:ext cx="10319624" cy="1684670"/>
          </a:xfrm>
          <a:prstGeom prst="rect">
            <a:avLst/>
          </a:prstGeom>
        </p:spPr>
        <p:txBody>
          <a:bodyPr lIns="0" tIns="0" rIns="0" bIns="0" rtlCol="0" anchor="t">
            <a:spAutoFit/>
          </a:bodyPr>
          <a:lstStyle/>
          <a:p>
            <a:pPr algn="ctr">
              <a:lnSpc>
                <a:spcPts val="13719"/>
              </a:lnSpc>
              <a:spcBef>
                <a:spcPct val="0"/>
              </a:spcBef>
            </a:pPr>
            <a:r>
              <a:rPr lang="en-US" sz="9799" spc="293">
                <a:solidFill>
                  <a:srgbClr val="000000"/>
                </a:solidFill>
                <a:latin typeface="Londrina Solid Heavy"/>
              </a:rPr>
              <a:t>It never goes away! </a:t>
            </a:r>
          </a:p>
        </p:txBody>
      </p:sp>
      <p:sp>
        <p:nvSpPr>
          <p:cNvPr id="3" name="TextBox 3"/>
          <p:cNvSpPr txBox="1"/>
          <p:nvPr/>
        </p:nvSpPr>
        <p:spPr>
          <a:xfrm>
            <a:off x="0" y="390214"/>
            <a:ext cx="17824543" cy="1896096"/>
          </a:xfrm>
          <a:prstGeom prst="rect">
            <a:avLst/>
          </a:prstGeom>
        </p:spPr>
        <p:txBody>
          <a:bodyPr lIns="0" tIns="0" rIns="0" bIns="0" rtlCol="0" anchor="t">
            <a:spAutoFit/>
          </a:bodyPr>
          <a:lstStyle/>
          <a:p>
            <a:pPr algn="ctr">
              <a:lnSpc>
                <a:spcPts val="13209"/>
              </a:lnSpc>
            </a:pPr>
            <a:r>
              <a:rPr lang="en-US" sz="16512" spc="495">
                <a:solidFill>
                  <a:srgbClr val="40C0D8"/>
                </a:solidFill>
                <a:latin typeface="Londrina Solid Heavy"/>
              </a:rPr>
              <a:t>PLASTICS QUIZ</a:t>
            </a:r>
          </a:p>
        </p:txBody>
      </p:sp>
      <p:sp>
        <p:nvSpPr>
          <p:cNvPr id="4" name="TextBox 4"/>
          <p:cNvSpPr txBox="1"/>
          <p:nvPr/>
        </p:nvSpPr>
        <p:spPr>
          <a:xfrm>
            <a:off x="1028700" y="3923392"/>
            <a:ext cx="16230600" cy="4791074"/>
          </a:xfrm>
          <a:prstGeom prst="rect">
            <a:avLst/>
          </a:prstGeom>
        </p:spPr>
        <p:txBody>
          <a:bodyPr lIns="0" tIns="0" rIns="0" bIns="0" rtlCol="0" anchor="t">
            <a:spAutoFit/>
          </a:bodyPr>
          <a:lstStyle/>
          <a:p>
            <a:pPr algn="ctr">
              <a:lnSpc>
                <a:spcPts val="6300"/>
              </a:lnSpc>
              <a:spcBef>
                <a:spcPct val="0"/>
              </a:spcBef>
            </a:pPr>
            <a:r>
              <a:rPr lang="en-US" sz="4500" spc="135">
                <a:solidFill>
                  <a:srgbClr val="000000"/>
                </a:solidFill>
                <a:latin typeface="Londrina Solid Heavy"/>
              </a:rPr>
              <a:t>Plastic breaks into tiny pieces and is extremely harmful to our environment and wildlife. These small plastic particles, known as microplastics, are a major threat to our ecosystems. They can be ingested by marine animals, leading to serious health issues and even death. It is crucial for us to reduce our plastic consumption and properly dispose of plastic waste to protect our planet.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391A8"/>
        </a:solidFill>
        <a:effectLst/>
      </p:bgPr>
    </p:bg>
    <p:spTree>
      <p:nvGrpSpPr>
        <p:cNvPr id="1" name=""/>
        <p:cNvGrpSpPr/>
        <p:nvPr/>
      </p:nvGrpSpPr>
      <p:grpSpPr>
        <a:xfrm>
          <a:off x="0" y="0"/>
          <a:ext cx="0" cy="0"/>
          <a:chOff x="0" y="0"/>
          <a:chExt cx="0" cy="0"/>
        </a:xfrm>
      </p:grpSpPr>
      <p:sp>
        <p:nvSpPr>
          <p:cNvPr id="2" name="TextBox 2"/>
          <p:cNvSpPr txBox="1"/>
          <p:nvPr/>
        </p:nvSpPr>
        <p:spPr>
          <a:xfrm>
            <a:off x="0" y="1789522"/>
            <a:ext cx="18288000" cy="6958980"/>
          </a:xfrm>
          <a:prstGeom prst="rect">
            <a:avLst/>
          </a:prstGeom>
        </p:spPr>
        <p:txBody>
          <a:bodyPr lIns="0" tIns="0" rIns="0" bIns="0" rtlCol="0" anchor="t">
            <a:spAutoFit/>
          </a:bodyPr>
          <a:lstStyle/>
          <a:p>
            <a:pPr algn="ctr">
              <a:lnSpc>
                <a:spcPts val="13859"/>
              </a:lnSpc>
            </a:pPr>
            <a:r>
              <a:rPr lang="en-US" sz="9899" spc="296">
                <a:solidFill>
                  <a:srgbClr val="000000"/>
                </a:solidFill>
                <a:latin typeface="Londrina Solid Heavy"/>
              </a:rPr>
              <a:t>How many million tons of plastic are dumped in our oceans every year?</a:t>
            </a:r>
          </a:p>
          <a:p>
            <a:pPr algn="ctr">
              <a:lnSpc>
                <a:spcPts val="13859"/>
              </a:lnSpc>
              <a:spcBef>
                <a:spcPct val="0"/>
              </a:spcBef>
            </a:pPr>
            <a:endParaRPr lang="en-US" sz="9899" spc="296">
              <a:solidFill>
                <a:srgbClr val="000000"/>
              </a:solidFill>
              <a:latin typeface="Londrina Solid Heavy"/>
            </a:endParaRPr>
          </a:p>
        </p:txBody>
      </p:sp>
      <p:sp>
        <p:nvSpPr>
          <p:cNvPr id="3" name="Freeform 3"/>
          <p:cNvSpPr/>
          <p:nvPr/>
        </p:nvSpPr>
        <p:spPr>
          <a:xfrm>
            <a:off x="6646621" y="6880657"/>
            <a:ext cx="4994758" cy="3735691"/>
          </a:xfrm>
          <a:custGeom>
            <a:avLst/>
            <a:gdLst/>
            <a:ahLst/>
            <a:cxnLst/>
            <a:rect l="l" t="t" r="r" b="b"/>
            <a:pathLst>
              <a:path w="4994758" h="3735691">
                <a:moveTo>
                  <a:pt x="0" y="0"/>
                </a:moveTo>
                <a:lnTo>
                  <a:pt x="4994758" y="0"/>
                </a:lnTo>
                <a:lnTo>
                  <a:pt x="4994758" y="3735691"/>
                </a:lnTo>
                <a:lnTo>
                  <a:pt x="0" y="3735691"/>
                </a:lnTo>
                <a:lnTo>
                  <a:pt x="0" y="0"/>
                </a:lnTo>
                <a:close/>
              </a:path>
            </a:pathLst>
          </a:custGeom>
          <a:blipFill>
            <a:blip r:embed="rId2"/>
            <a:stretch>
              <a:fillRect/>
            </a:stretch>
          </a:blipFill>
        </p:spPr>
        <p:txBody>
          <a:bodyPr/>
          <a:lstStyle/>
          <a:p>
            <a:endParaRPr lang="en-GB"/>
          </a:p>
        </p:txBody>
      </p:sp>
      <p:sp>
        <p:nvSpPr>
          <p:cNvPr id="4" name="TextBox 4"/>
          <p:cNvSpPr txBox="1"/>
          <p:nvPr/>
        </p:nvSpPr>
        <p:spPr>
          <a:xfrm>
            <a:off x="0" y="390214"/>
            <a:ext cx="17824543" cy="1896096"/>
          </a:xfrm>
          <a:prstGeom prst="rect">
            <a:avLst/>
          </a:prstGeom>
        </p:spPr>
        <p:txBody>
          <a:bodyPr lIns="0" tIns="0" rIns="0" bIns="0" rtlCol="0" anchor="t">
            <a:spAutoFit/>
          </a:bodyPr>
          <a:lstStyle/>
          <a:p>
            <a:pPr algn="ctr">
              <a:lnSpc>
                <a:spcPts val="13209"/>
              </a:lnSpc>
            </a:pPr>
            <a:r>
              <a:rPr lang="en-US" sz="16512" spc="495">
                <a:solidFill>
                  <a:srgbClr val="D1FCFF"/>
                </a:solidFill>
                <a:latin typeface="Londrina Solid Heavy"/>
              </a:rPr>
              <a:t>PLASTICS QUIZ</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1391A8"/>
        </a:solidFill>
        <a:effectLst/>
      </p:bgPr>
    </p:bg>
    <p:spTree>
      <p:nvGrpSpPr>
        <p:cNvPr id="1" name=""/>
        <p:cNvGrpSpPr/>
        <p:nvPr/>
      </p:nvGrpSpPr>
      <p:grpSpPr>
        <a:xfrm>
          <a:off x="0" y="0"/>
          <a:ext cx="0" cy="0"/>
          <a:chOff x="0" y="0"/>
          <a:chExt cx="0" cy="0"/>
        </a:xfrm>
      </p:grpSpPr>
      <p:sp>
        <p:nvSpPr>
          <p:cNvPr id="2" name="Freeform 2"/>
          <p:cNvSpPr/>
          <p:nvPr/>
        </p:nvSpPr>
        <p:spPr>
          <a:xfrm>
            <a:off x="0" y="2086480"/>
            <a:ext cx="4264776" cy="2132388"/>
          </a:xfrm>
          <a:custGeom>
            <a:avLst/>
            <a:gdLst/>
            <a:ahLst/>
            <a:cxnLst/>
            <a:rect l="l" t="t" r="r" b="b"/>
            <a:pathLst>
              <a:path w="4264776" h="2132388">
                <a:moveTo>
                  <a:pt x="0" y="0"/>
                </a:moveTo>
                <a:lnTo>
                  <a:pt x="4264776" y="0"/>
                </a:lnTo>
                <a:lnTo>
                  <a:pt x="4264776" y="2132388"/>
                </a:lnTo>
                <a:lnTo>
                  <a:pt x="0" y="2132388"/>
                </a:lnTo>
                <a:lnTo>
                  <a:pt x="0" y="0"/>
                </a:lnTo>
                <a:close/>
              </a:path>
            </a:pathLst>
          </a:custGeom>
          <a:blipFill>
            <a:blip r:embed="rId2"/>
            <a:stretch>
              <a:fillRect/>
            </a:stretch>
          </a:blipFill>
        </p:spPr>
        <p:txBody>
          <a:bodyPr/>
          <a:lstStyle/>
          <a:p>
            <a:endParaRPr lang="en-GB"/>
          </a:p>
        </p:txBody>
      </p:sp>
      <p:sp>
        <p:nvSpPr>
          <p:cNvPr id="3" name="TextBox 3"/>
          <p:cNvSpPr txBox="1"/>
          <p:nvPr/>
        </p:nvSpPr>
        <p:spPr>
          <a:xfrm>
            <a:off x="5284708" y="1886455"/>
            <a:ext cx="7718584" cy="3418220"/>
          </a:xfrm>
          <a:prstGeom prst="rect">
            <a:avLst/>
          </a:prstGeom>
        </p:spPr>
        <p:txBody>
          <a:bodyPr lIns="0" tIns="0" rIns="0" bIns="0" rtlCol="0" anchor="t">
            <a:spAutoFit/>
          </a:bodyPr>
          <a:lstStyle/>
          <a:p>
            <a:pPr algn="ctr">
              <a:lnSpc>
                <a:spcPts val="13719"/>
              </a:lnSpc>
            </a:pPr>
            <a:r>
              <a:rPr lang="en-US" sz="9799" spc="293">
                <a:solidFill>
                  <a:srgbClr val="000000"/>
                </a:solidFill>
                <a:latin typeface="Londrina Solid Heavy"/>
              </a:rPr>
              <a:t>11 million tons! </a:t>
            </a:r>
          </a:p>
          <a:p>
            <a:pPr algn="ctr">
              <a:lnSpc>
                <a:spcPts val="13719"/>
              </a:lnSpc>
              <a:spcBef>
                <a:spcPct val="0"/>
              </a:spcBef>
            </a:pPr>
            <a:endParaRPr lang="en-US" sz="9799" spc="293">
              <a:solidFill>
                <a:srgbClr val="000000"/>
              </a:solidFill>
              <a:latin typeface="Londrina Solid Heavy"/>
            </a:endParaRPr>
          </a:p>
        </p:txBody>
      </p:sp>
      <p:sp>
        <p:nvSpPr>
          <p:cNvPr id="4" name="TextBox 4"/>
          <p:cNvSpPr txBox="1"/>
          <p:nvPr/>
        </p:nvSpPr>
        <p:spPr>
          <a:xfrm>
            <a:off x="0" y="390214"/>
            <a:ext cx="17824543" cy="1896096"/>
          </a:xfrm>
          <a:prstGeom prst="rect">
            <a:avLst/>
          </a:prstGeom>
        </p:spPr>
        <p:txBody>
          <a:bodyPr lIns="0" tIns="0" rIns="0" bIns="0" rtlCol="0" anchor="t">
            <a:spAutoFit/>
          </a:bodyPr>
          <a:lstStyle/>
          <a:p>
            <a:pPr algn="ctr">
              <a:lnSpc>
                <a:spcPts val="13209"/>
              </a:lnSpc>
            </a:pPr>
            <a:r>
              <a:rPr lang="en-US" sz="16512" spc="495">
                <a:solidFill>
                  <a:srgbClr val="D1FCFF"/>
                </a:solidFill>
                <a:latin typeface="Londrina Solid Heavy"/>
              </a:rPr>
              <a:t>PLASTICS QUIZ</a:t>
            </a:r>
          </a:p>
        </p:txBody>
      </p:sp>
      <p:sp>
        <p:nvSpPr>
          <p:cNvPr id="5" name="TextBox 5"/>
          <p:cNvSpPr txBox="1"/>
          <p:nvPr/>
        </p:nvSpPr>
        <p:spPr>
          <a:xfrm>
            <a:off x="511424" y="4472678"/>
            <a:ext cx="16801696" cy="5591174"/>
          </a:xfrm>
          <a:prstGeom prst="rect">
            <a:avLst/>
          </a:prstGeom>
        </p:spPr>
        <p:txBody>
          <a:bodyPr lIns="0" tIns="0" rIns="0" bIns="0" rtlCol="0" anchor="t">
            <a:spAutoFit/>
          </a:bodyPr>
          <a:lstStyle/>
          <a:p>
            <a:pPr algn="ctr">
              <a:lnSpc>
                <a:spcPts val="6300"/>
              </a:lnSpc>
            </a:pPr>
            <a:r>
              <a:rPr lang="en-US" sz="4500" spc="135">
                <a:solidFill>
                  <a:srgbClr val="000000"/>
                </a:solidFill>
                <a:latin typeface="Londrina Solid Heavy"/>
              </a:rPr>
              <a:t>At least 11 million tons of plastic is dumped into our oceans each year. That’s the equivalent of dumping one garbage truck full of plastic into the ocean every minute. </a:t>
            </a:r>
          </a:p>
          <a:p>
            <a:pPr algn="ctr">
              <a:lnSpc>
                <a:spcPts val="6300"/>
              </a:lnSpc>
            </a:pPr>
            <a:endParaRPr lang="en-US" sz="4500" spc="135">
              <a:solidFill>
                <a:srgbClr val="000000"/>
              </a:solidFill>
              <a:latin typeface="Londrina Solid Heavy"/>
            </a:endParaRPr>
          </a:p>
          <a:p>
            <a:pPr algn="ctr">
              <a:lnSpc>
                <a:spcPts val="6300"/>
              </a:lnSpc>
            </a:pPr>
            <a:r>
              <a:rPr lang="en-US" sz="4500" spc="135">
                <a:solidFill>
                  <a:srgbClr val="000000"/>
                </a:solidFill>
                <a:latin typeface="Londrina Solid Heavy"/>
              </a:rPr>
              <a:t>If nothing is done, this will increase to two garbage trucks a minute by 2030 and four per minute by 2050!</a:t>
            </a:r>
          </a:p>
          <a:p>
            <a:pPr algn="ctr">
              <a:lnSpc>
                <a:spcPts val="6300"/>
              </a:lnSpc>
              <a:spcBef>
                <a:spcPct val="0"/>
              </a:spcBef>
            </a:pPr>
            <a:endParaRPr lang="en-US" sz="4500" spc="135">
              <a:solidFill>
                <a:srgbClr val="000000"/>
              </a:solidFill>
              <a:latin typeface="Londrina Solid Heavy"/>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BBF2FA"/>
        </a:solidFill>
        <a:effectLst/>
      </p:bgPr>
    </p:bg>
    <p:spTree>
      <p:nvGrpSpPr>
        <p:cNvPr id="1" name=""/>
        <p:cNvGrpSpPr/>
        <p:nvPr/>
      </p:nvGrpSpPr>
      <p:grpSpPr>
        <a:xfrm>
          <a:off x="0" y="0"/>
          <a:ext cx="0" cy="0"/>
          <a:chOff x="0" y="0"/>
          <a:chExt cx="0" cy="0"/>
        </a:xfrm>
      </p:grpSpPr>
      <p:sp>
        <p:nvSpPr>
          <p:cNvPr id="2" name="TextBox 2"/>
          <p:cNvSpPr txBox="1"/>
          <p:nvPr/>
        </p:nvSpPr>
        <p:spPr>
          <a:xfrm>
            <a:off x="0" y="1563997"/>
            <a:ext cx="18288000" cy="6958980"/>
          </a:xfrm>
          <a:prstGeom prst="rect">
            <a:avLst/>
          </a:prstGeom>
        </p:spPr>
        <p:txBody>
          <a:bodyPr lIns="0" tIns="0" rIns="0" bIns="0" rtlCol="0" anchor="t">
            <a:spAutoFit/>
          </a:bodyPr>
          <a:lstStyle/>
          <a:p>
            <a:pPr algn="ctr">
              <a:lnSpc>
                <a:spcPts val="13859"/>
              </a:lnSpc>
            </a:pPr>
            <a:r>
              <a:rPr lang="en-US" sz="9899" spc="296">
                <a:solidFill>
                  <a:srgbClr val="000000"/>
                </a:solidFill>
                <a:latin typeface="Londrina Solid Heavy"/>
              </a:rPr>
              <a:t>By what year do scientists predict plastic will outweigh fish in the ocean?</a:t>
            </a:r>
          </a:p>
          <a:p>
            <a:pPr algn="ctr">
              <a:lnSpc>
                <a:spcPts val="13859"/>
              </a:lnSpc>
              <a:spcBef>
                <a:spcPct val="0"/>
              </a:spcBef>
            </a:pPr>
            <a:endParaRPr lang="en-US" sz="9899" spc="296">
              <a:solidFill>
                <a:srgbClr val="000000"/>
              </a:solidFill>
              <a:latin typeface="Londrina Solid Heavy"/>
            </a:endParaRPr>
          </a:p>
        </p:txBody>
      </p:sp>
      <p:sp>
        <p:nvSpPr>
          <p:cNvPr id="3" name="Freeform 3"/>
          <p:cNvSpPr/>
          <p:nvPr/>
        </p:nvSpPr>
        <p:spPr>
          <a:xfrm>
            <a:off x="5001358" y="6872120"/>
            <a:ext cx="8285283" cy="3414880"/>
          </a:xfrm>
          <a:custGeom>
            <a:avLst/>
            <a:gdLst/>
            <a:ahLst/>
            <a:cxnLst/>
            <a:rect l="l" t="t" r="r" b="b"/>
            <a:pathLst>
              <a:path w="8285283" h="3414880">
                <a:moveTo>
                  <a:pt x="0" y="0"/>
                </a:moveTo>
                <a:lnTo>
                  <a:pt x="8285284" y="0"/>
                </a:lnTo>
                <a:lnTo>
                  <a:pt x="8285284" y="3414880"/>
                </a:lnTo>
                <a:lnTo>
                  <a:pt x="0" y="3414880"/>
                </a:lnTo>
                <a:lnTo>
                  <a:pt x="0" y="0"/>
                </a:lnTo>
                <a:close/>
              </a:path>
            </a:pathLst>
          </a:custGeom>
          <a:blipFill>
            <a:blip r:embed="rId2"/>
            <a:stretch>
              <a:fillRect/>
            </a:stretch>
          </a:blipFill>
        </p:spPr>
        <p:txBody>
          <a:bodyPr/>
          <a:lstStyle/>
          <a:p>
            <a:endParaRPr lang="en-GB"/>
          </a:p>
        </p:txBody>
      </p:sp>
      <p:sp>
        <p:nvSpPr>
          <p:cNvPr id="4" name="TextBox 4"/>
          <p:cNvSpPr txBox="1"/>
          <p:nvPr/>
        </p:nvSpPr>
        <p:spPr>
          <a:xfrm>
            <a:off x="0" y="390214"/>
            <a:ext cx="17824543" cy="1896096"/>
          </a:xfrm>
          <a:prstGeom prst="rect">
            <a:avLst/>
          </a:prstGeom>
        </p:spPr>
        <p:txBody>
          <a:bodyPr lIns="0" tIns="0" rIns="0" bIns="0" rtlCol="0" anchor="t">
            <a:spAutoFit/>
          </a:bodyPr>
          <a:lstStyle/>
          <a:p>
            <a:pPr algn="ctr">
              <a:lnSpc>
                <a:spcPts val="13209"/>
              </a:lnSpc>
            </a:pPr>
            <a:r>
              <a:rPr lang="en-US" sz="16512" spc="495">
                <a:solidFill>
                  <a:srgbClr val="40C0D8"/>
                </a:solidFill>
                <a:latin typeface="Londrina Solid Heavy"/>
              </a:rPr>
              <a:t>PLASTICS QUIZ</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4F1F5"/>
        </a:solidFill>
        <a:effectLst/>
      </p:bgPr>
    </p:bg>
    <p:spTree>
      <p:nvGrpSpPr>
        <p:cNvPr id="1" name=""/>
        <p:cNvGrpSpPr/>
        <p:nvPr/>
      </p:nvGrpSpPr>
      <p:grpSpPr>
        <a:xfrm>
          <a:off x="0" y="0"/>
          <a:ext cx="0" cy="0"/>
          <a:chOff x="0" y="0"/>
          <a:chExt cx="0" cy="0"/>
        </a:xfrm>
      </p:grpSpPr>
      <p:sp>
        <p:nvSpPr>
          <p:cNvPr id="2" name="Freeform 2"/>
          <p:cNvSpPr/>
          <p:nvPr/>
        </p:nvSpPr>
        <p:spPr>
          <a:xfrm>
            <a:off x="5336894" y="7514294"/>
            <a:ext cx="8412596" cy="2772706"/>
          </a:xfrm>
          <a:custGeom>
            <a:avLst/>
            <a:gdLst/>
            <a:ahLst/>
            <a:cxnLst/>
            <a:rect l="l" t="t" r="r" b="b"/>
            <a:pathLst>
              <a:path w="8412596" h="2772706">
                <a:moveTo>
                  <a:pt x="0" y="0"/>
                </a:moveTo>
                <a:lnTo>
                  <a:pt x="8412597" y="0"/>
                </a:lnTo>
                <a:lnTo>
                  <a:pt x="8412597" y="2772706"/>
                </a:lnTo>
                <a:lnTo>
                  <a:pt x="0" y="2772706"/>
                </a:lnTo>
                <a:lnTo>
                  <a:pt x="0" y="0"/>
                </a:lnTo>
                <a:close/>
              </a:path>
            </a:pathLst>
          </a:custGeom>
          <a:blipFill>
            <a:blip r:embed="rId2"/>
            <a:stretch>
              <a:fillRect/>
            </a:stretch>
          </a:blipFill>
        </p:spPr>
        <p:txBody>
          <a:bodyPr/>
          <a:lstStyle/>
          <a:p>
            <a:endParaRPr lang="en-GB"/>
          </a:p>
        </p:txBody>
      </p:sp>
      <p:sp>
        <p:nvSpPr>
          <p:cNvPr id="3" name="TextBox 3"/>
          <p:cNvSpPr txBox="1"/>
          <p:nvPr/>
        </p:nvSpPr>
        <p:spPr>
          <a:xfrm>
            <a:off x="7511117" y="1886455"/>
            <a:ext cx="3265765" cy="3418220"/>
          </a:xfrm>
          <a:prstGeom prst="rect">
            <a:avLst/>
          </a:prstGeom>
        </p:spPr>
        <p:txBody>
          <a:bodyPr lIns="0" tIns="0" rIns="0" bIns="0" rtlCol="0" anchor="t">
            <a:spAutoFit/>
          </a:bodyPr>
          <a:lstStyle/>
          <a:p>
            <a:pPr algn="ctr">
              <a:lnSpc>
                <a:spcPts val="13719"/>
              </a:lnSpc>
            </a:pPr>
            <a:r>
              <a:rPr lang="en-US" sz="9799" spc="293">
                <a:solidFill>
                  <a:srgbClr val="000000"/>
                </a:solidFill>
                <a:latin typeface="Londrina Solid Heavy"/>
              </a:rPr>
              <a:t>2050! </a:t>
            </a:r>
          </a:p>
          <a:p>
            <a:pPr algn="ctr">
              <a:lnSpc>
                <a:spcPts val="13719"/>
              </a:lnSpc>
              <a:spcBef>
                <a:spcPct val="0"/>
              </a:spcBef>
            </a:pPr>
            <a:endParaRPr lang="en-US" sz="9799" spc="293">
              <a:solidFill>
                <a:srgbClr val="000000"/>
              </a:solidFill>
              <a:latin typeface="Londrina Solid Heavy"/>
            </a:endParaRPr>
          </a:p>
        </p:txBody>
      </p:sp>
      <p:sp>
        <p:nvSpPr>
          <p:cNvPr id="4" name="TextBox 4"/>
          <p:cNvSpPr txBox="1"/>
          <p:nvPr/>
        </p:nvSpPr>
        <p:spPr>
          <a:xfrm>
            <a:off x="0" y="390214"/>
            <a:ext cx="17824543" cy="1896096"/>
          </a:xfrm>
          <a:prstGeom prst="rect">
            <a:avLst/>
          </a:prstGeom>
        </p:spPr>
        <p:txBody>
          <a:bodyPr lIns="0" tIns="0" rIns="0" bIns="0" rtlCol="0" anchor="t">
            <a:spAutoFit/>
          </a:bodyPr>
          <a:lstStyle/>
          <a:p>
            <a:pPr algn="ctr">
              <a:lnSpc>
                <a:spcPts val="13209"/>
              </a:lnSpc>
            </a:pPr>
            <a:r>
              <a:rPr lang="en-US" sz="16512" spc="495">
                <a:solidFill>
                  <a:srgbClr val="40C0D8"/>
                </a:solidFill>
                <a:latin typeface="Londrina Solid Heavy"/>
              </a:rPr>
              <a:t>PLASTICS QUIZ</a:t>
            </a:r>
          </a:p>
        </p:txBody>
      </p:sp>
      <p:sp>
        <p:nvSpPr>
          <p:cNvPr id="5" name="TextBox 5"/>
          <p:cNvSpPr txBox="1"/>
          <p:nvPr/>
        </p:nvSpPr>
        <p:spPr>
          <a:xfrm>
            <a:off x="0" y="3590802"/>
            <a:ext cx="18288000" cy="3990974"/>
          </a:xfrm>
          <a:prstGeom prst="rect">
            <a:avLst/>
          </a:prstGeom>
        </p:spPr>
        <p:txBody>
          <a:bodyPr lIns="0" tIns="0" rIns="0" bIns="0" rtlCol="0" anchor="t">
            <a:spAutoFit/>
          </a:bodyPr>
          <a:lstStyle/>
          <a:p>
            <a:pPr algn="ctr">
              <a:lnSpc>
                <a:spcPts val="6300"/>
              </a:lnSpc>
            </a:pPr>
            <a:r>
              <a:rPr lang="en-US" sz="4500" spc="135">
                <a:solidFill>
                  <a:srgbClr val="000000"/>
                </a:solidFill>
                <a:latin typeface="Londrina Solid Heavy"/>
              </a:rPr>
              <a:t>By 2050, scientists predict that plastic will outweigh fish in the ocean. This forecast is based on current trends in plastic production, consumption, and waste management, which have led to vast amounts of plastic debris entering marine ecosystems every year.</a:t>
            </a:r>
          </a:p>
          <a:p>
            <a:pPr algn="ctr">
              <a:lnSpc>
                <a:spcPts val="6300"/>
              </a:lnSpc>
              <a:spcBef>
                <a:spcPct val="0"/>
              </a:spcBef>
            </a:pPr>
            <a:endParaRPr lang="en-US" sz="4500" spc="135">
              <a:solidFill>
                <a:srgbClr val="000000"/>
              </a:solidFill>
              <a:latin typeface="Londrina Solid Heavy"/>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4F1F5"/>
        </a:solidFill>
        <a:effectLst/>
      </p:bgPr>
    </p:bg>
    <p:spTree>
      <p:nvGrpSpPr>
        <p:cNvPr id="1" name=""/>
        <p:cNvGrpSpPr/>
        <p:nvPr/>
      </p:nvGrpSpPr>
      <p:grpSpPr>
        <a:xfrm>
          <a:off x="0" y="0"/>
          <a:ext cx="0" cy="0"/>
          <a:chOff x="0" y="0"/>
          <a:chExt cx="0" cy="0"/>
        </a:xfrm>
      </p:grpSpPr>
      <p:sp>
        <p:nvSpPr>
          <p:cNvPr id="2" name="Freeform 2"/>
          <p:cNvSpPr/>
          <p:nvPr/>
        </p:nvSpPr>
        <p:spPr>
          <a:xfrm>
            <a:off x="5336894" y="7514294"/>
            <a:ext cx="8412596" cy="2772706"/>
          </a:xfrm>
          <a:custGeom>
            <a:avLst/>
            <a:gdLst/>
            <a:ahLst/>
            <a:cxnLst/>
            <a:rect l="l" t="t" r="r" b="b"/>
            <a:pathLst>
              <a:path w="8412596" h="2772706">
                <a:moveTo>
                  <a:pt x="0" y="0"/>
                </a:moveTo>
                <a:lnTo>
                  <a:pt x="8412597" y="0"/>
                </a:lnTo>
                <a:lnTo>
                  <a:pt x="8412597" y="2772706"/>
                </a:lnTo>
                <a:lnTo>
                  <a:pt x="0" y="2772706"/>
                </a:lnTo>
                <a:lnTo>
                  <a:pt x="0" y="0"/>
                </a:lnTo>
                <a:close/>
              </a:path>
            </a:pathLst>
          </a:custGeom>
          <a:blipFill>
            <a:blip r:embed="rId2"/>
            <a:stretch>
              <a:fillRect/>
            </a:stretch>
          </a:blipFill>
        </p:spPr>
        <p:txBody>
          <a:bodyPr/>
          <a:lstStyle/>
          <a:p>
            <a:endParaRPr lang="en-GB"/>
          </a:p>
        </p:txBody>
      </p:sp>
      <p:sp>
        <p:nvSpPr>
          <p:cNvPr id="4" name="TextBox 4"/>
          <p:cNvSpPr txBox="1"/>
          <p:nvPr/>
        </p:nvSpPr>
        <p:spPr>
          <a:xfrm>
            <a:off x="-152400" y="1562100"/>
            <a:ext cx="17824543" cy="5166351"/>
          </a:xfrm>
          <a:prstGeom prst="rect">
            <a:avLst/>
          </a:prstGeom>
        </p:spPr>
        <p:txBody>
          <a:bodyPr lIns="0" tIns="0" rIns="0" bIns="0" rtlCol="0" anchor="t">
            <a:spAutoFit/>
          </a:bodyPr>
          <a:lstStyle/>
          <a:p>
            <a:pPr algn="ctr">
              <a:lnSpc>
                <a:spcPts val="13209"/>
              </a:lnSpc>
            </a:pPr>
            <a:r>
              <a:rPr lang="en-US" sz="16512" spc="495" dirty="0">
                <a:solidFill>
                  <a:srgbClr val="40C0D8"/>
                </a:solidFill>
                <a:latin typeface="Londrina Solid Heavy"/>
              </a:rPr>
              <a:t>Thank you for watching our assembly.</a:t>
            </a:r>
          </a:p>
        </p:txBody>
      </p:sp>
    </p:spTree>
    <p:extLst>
      <p:ext uri="{BB962C8B-B14F-4D97-AF65-F5344CB8AC3E}">
        <p14:creationId xmlns:p14="http://schemas.microsoft.com/office/powerpoint/2010/main" val="30255079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1FCFF"/>
        </a:solidFill>
        <a:effectLst/>
      </p:bgPr>
    </p:bg>
    <p:spTree>
      <p:nvGrpSpPr>
        <p:cNvPr id="1" name=""/>
        <p:cNvGrpSpPr/>
        <p:nvPr/>
      </p:nvGrpSpPr>
      <p:grpSpPr>
        <a:xfrm>
          <a:off x="0" y="0"/>
          <a:ext cx="0" cy="0"/>
          <a:chOff x="0" y="0"/>
          <a:chExt cx="0" cy="0"/>
        </a:xfrm>
      </p:grpSpPr>
      <p:sp>
        <p:nvSpPr>
          <p:cNvPr id="2" name="Freeform 2"/>
          <p:cNvSpPr/>
          <p:nvPr/>
        </p:nvSpPr>
        <p:spPr>
          <a:xfrm rot="394984">
            <a:off x="-3364201" y="1550394"/>
            <a:ext cx="24258750" cy="9991034"/>
          </a:xfrm>
          <a:custGeom>
            <a:avLst/>
            <a:gdLst/>
            <a:ahLst/>
            <a:cxnLst/>
            <a:rect l="l" t="t" r="r" b="b"/>
            <a:pathLst>
              <a:path w="24258750" h="9991034">
                <a:moveTo>
                  <a:pt x="0" y="0"/>
                </a:moveTo>
                <a:lnTo>
                  <a:pt x="24258749" y="0"/>
                </a:lnTo>
                <a:lnTo>
                  <a:pt x="24258749" y="9991034"/>
                </a:lnTo>
                <a:lnTo>
                  <a:pt x="0" y="9991034"/>
                </a:lnTo>
                <a:lnTo>
                  <a:pt x="0" y="0"/>
                </a:lnTo>
                <a:close/>
              </a:path>
            </a:pathLst>
          </a:custGeom>
          <a:blipFill>
            <a:blip r:embed="rId3">
              <a:extLst>
                <a:ext uri="{96DAC541-7B7A-43D3-8B79-37D633B846F1}">
                  <asvg:svgBlip xmlns:asvg="http://schemas.microsoft.com/office/drawing/2016/SVG/main" r:embed="rId4"/>
                </a:ext>
              </a:extLst>
            </a:blip>
            <a:stretch>
              <a:fillRect t="-12297"/>
            </a:stretch>
          </a:blipFill>
        </p:spPr>
        <p:txBody>
          <a:bodyPr/>
          <a:lstStyle/>
          <a:p>
            <a:endParaRPr lang="en-GB"/>
          </a:p>
        </p:txBody>
      </p:sp>
      <p:sp>
        <p:nvSpPr>
          <p:cNvPr id="3" name="Freeform 3"/>
          <p:cNvSpPr/>
          <p:nvPr/>
        </p:nvSpPr>
        <p:spPr>
          <a:xfrm rot="297758">
            <a:off x="12685592" y="4265984"/>
            <a:ext cx="2183414" cy="1896841"/>
          </a:xfrm>
          <a:custGeom>
            <a:avLst/>
            <a:gdLst/>
            <a:ahLst/>
            <a:cxnLst/>
            <a:rect l="l" t="t" r="r" b="b"/>
            <a:pathLst>
              <a:path w="2183414" h="1896841">
                <a:moveTo>
                  <a:pt x="0" y="0"/>
                </a:moveTo>
                <a:lnTo>
                  <a:pt x="2183414" y="0"/>
                </a:lnTo>
                <a:lnTo>
                  <a:pt x="2183414" y="1896841"/>
                </a:lnTo>
                <a:lnTo>
                  <a:pt x="0" y="189684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
          <p:cNvSpPr/>
          <p:nvPr/>
        </p:nvSpPr>
        <p:spPr>
          <a:xfrm rot="-303350" flipH="1">
            <a:off x="10486711" y="6980885"/>
            <a:ext cx="2616734" cy="3075496"/>
          </a:xfrm>
          <a:custGeom>
            <a:avLst/>
            <a:gdLst/>
            <a:ahLst/>
            <a:cxnLst/>
            <a:rect l="l" t="t" r="r" b="b"/>
            <a:pathLst>
              <a:path w="2616734" h="3075496">
                <a:moveTo>
                  <a:pt x="2616734" y="0"/>
                </a:moveTo>
                <a:lnTo>
                  <a:pt x="0" y="0"/>
                </a:lnTo>
                <a:lnTo>
                  <a:pt x="0" y="3075495"/>
                </a:lnTo>
                <a:lnTo>
                  <a:pt x="2616734" y="3075495"/>
                </a:lnTo>
                <a:lnTo>
                  <a:pt x="2616734"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5" name="Freeform 5"/>
          <p:cNvSpPr/>
          <p:nvPr/>
        </p:nvSpPr>
        <p:spPr>
          <a:xfrm rot="-401895">
            <a:off x="10381526" y="1214090"/>
            <a:ext cx="791971" cy="479143"/>
          </a:xfrm>
          <a:custGeom>
            <a:avLst/>
            <a:gdLst/>
            <a:ahLst/>
            <a:cxnLst/>
            <a:rect l="l" t="t" r="r" b="b"/>
            <a:pathLst>
              <a:path w="791971" h="479143">
                <a:moveTo>
                  <a:pt x="0" y="0"/>
                </a:moveTo>
                <a:lnTo>
                  <a:pt x="791972" y="0"/>
                </a:lnTo>
                <a:lnTo>
                  <a:pt x="791972" y="479142"/>
                </a:lnTo>
                <a:lnTo>
                  <a:pt x="0" y="47914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6" name="Freeform 6"/>
          <p:cNvSpPr/>
          <p:nvPr/>
        </p:nvSpPr>
        <p:spPr>
          <a:xfrm rot="-334881">
            <a:off x="2160338" y="8021948"/>
            <a:ext cx="2103858" cy="2472703"/>
          </a:xfrm>
          <a:custGeom>
            <a:avLst/>
            <a:gdLst/>
            <a:ahLst/>
            <a:cxnLst/>
            <a:rect l="l" t="t" r="r" b="b"/>
            <a:pathLst>
              <a:path w="2103858" h="2472703">
                <a:moveTo>
                  <a:pt x="0" y="0"/>
                </a:moveTo>
                <a:lnTo>
                  <a:pt x="2103859" y="0"/>
                </a:lnTo>
                <a:lnTo>
                  <a:pt x="2103859" y="2472704"/>
                </a:lnTo>
                <a:lnTo>
                  <a:pt x="0" y="247270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7" name="Freeform 7"/>
          <p:cNvSpPr/>
          <p:nvPr/>
        </p:nvSpPr>
        <p:spPr>
          <a:xfrm rot="-401895">
            <a:off x="9355513" y="954868"/>
            <a:ext cx="542452" cy="328184"/>
          </a:xfrm>
          <a:custGeom>
            <a:avLst/>
            <a:gdLst/>
            <a:ahLst/>
            <a:cxnLst/>
            <a:rect l="l" t="t" r="r" b="b"/>
            <a:pathLst>
              <a:path w="542452" h="328184">
                <a:moveTo>
                  <a:pt x="0" y="0"/>
                </a:moveTo>
                <a:lnTo>
                  <a:pt x="542452" y="0"/>
                </a:lnTo>
                <a:lnTo>
                  <a:pt x="542452" y="328183"/>
                </a:lnTo>
                <a:lnTo>
                  <a:pt x="0" y="32818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Freeform 8"/>
          <p:cNvSpPr/>
          <p:nvPr/>
        </p:nvSpPr>
        <p:spPr>
          <a:xfrm rot="-8801741">
            <a:off x="13976814" y="8103564"/>
            <a:ext cx="1415511" cy="1150103"/>
          </a:xfrm>
          <a:custGeom>
            <a:avLst/>
            <a:gdLst/>
            <a:ahLst/>
            <a:cxnLst/>
            <a:rect l="l" t="t" r="r" b="b"/>
            <a:pathLst>
              <a:path w="1415511" h="1150103">
                <a:moveTo>
                  <a:pt x="0" y="0"/>
                </a:moveTo>
                <a:lnTo>
                  <a:pt x="1415512" y="0"/>
                </a:lnTo>
                <a:lnTo>
                  <a:pt x="1415512" y="1150103"/>
                </a:lnTo>
                <a:lnTo>
                  <a:pt x="0" y="1150103"/>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9" name="Freeform 9"/>
          <p:cNvSpPr/>
          <p:nvPr/>
        </p:nvSpPr>
        <p:spPr>
          <a:xfrm rot="-9128861">
            <a:off x="776865" y="5505913"/>
            <a:ext cx="1562759" cy="1269742"/>
          </a:xfrm>
          <a:custGeom>
            <a:avLst/>
            <a:gdLst/>
            <a:ahLst/>
            <a:cxnLst/>
            <a:rect l="l" t="t" r="r" b="b"/>
            <a:pathLst>
              <a:path w="1562759" h="1269742">
                <a:moveTo>
                  <a:pt x="0" y="0"/>
                </a:moveTo>
                <a:lnTo>
                  <a:pt x="1562759" y="0"/>
                </a:lnTo>
                <a:lnTo>
                  <a:pt x="1562759" y="1269742"/>
                </a:lnTo>
                <a:lnTo>
                  <a:pt x="0" y="126974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0" name="Freeform 10"/>
          <p:cNvSpPr/>
          <p:nvPr/>
        </p:nvSpPr>
        <p:spPr>
          <a:xfrm>
            <a:off x="16027746" y="7569421"/>
            <a:ext cx="2260254" cy="1292112"/>
          </a:xfrm>
          <a:custGeom>
            <a:avLst/>
            <a:gdLst/>
            <a:ahLst/>
            <a:cxnLst/>
            <a:rect l="l" t="t" r="r" b="b"/>
            <a:pathLst>
              <a:path w="2260254" h="1292112">
                <a:moveTo>
                  <a:pt x="0" y="0"/>
                </a:moveTo>
                <a:lnTo>
                  <a:pt x="2260254" y="0"/>
                </a:lnTo>
                <a:lnTo>
                  <a:pt x="2260254" y="1292112"/>
                </a:lnTo>
                <a:lnTo>
                  <a:pt x="0" y="1292112"/>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1" name="Freeform 11"/>
          <p:cNvSpPr/>
          <p:nvPr/>
        </p:nvSpPr>
        <p:spPr>
          <a:xfrm rot="-383048" flipH="1">
            <a:off x="11820504" y="2040268"/>
            <a:ext cx="1958963" cy="1119874"/>
          </a:xfrm>
          <a:custGeom>
            <a:avLst/>
            <a:gdLst/>
            <a:ahLst/>
            <a:cxnLst/>
            <a:rect l="l" t="t" r="r" b="b"/>
            <a:pathLst>
              <a:path w="1958963" h="1119874">
                <a:moveTo>
                  <a:pt x="1958963" y="0"/>
                </a:moveTo>
                <a:lnTo>
                  <a:pt x="0" y="0"/>
                </a:lnTo>
                <a:lnTo>
                  <a:pt x="0" y="1119874"/>
                </a:lnTo>
                <a:lnTo>
                  <a:pt x="1958963" y="1119874"/>
                </a:lnTo>
                <a:lnTo>
                  <a:pt x="1958963"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pic>
        <p:nvPicPr>
          <p:cNvPr id="12" name="Picture 12"/>
          <p:cNvPicPr>
            <a:picLocks noChangeAspect="1"/>
          </p:cNvPicPr>
          <p:nvPr>
            <a:videoFile r:link="rId1"/>
          </p:nvPr>
        </p:nvPicPr>
        <p:blipFill>
          <a:blip r:embed="rId19"/>
          <a:stretch>
            <a:fillRect/>
          </a:stretch>
        </p:blipFill>
        <p:spPr>
          <a:xfrm>
            <a:off x="570776" y="826771"/>
            <a:ext cx="17091995" cy="86060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9582E0B82A07048A48C23433B10B790" ma:contentTypeVersion="15" ma:contentTypeDescription="Create a new document." ma:contentTypeScope="" ma:versionID="84fe042d84cfa8b131e8fc1caff7761d">
  <xsd:schema xmlns:xsd="http://www.w3.org/2001/XMLSchema" xmlns:xs="http://www.w3.org/2001/XMLSchema" xmlns:p="http://schemas.microsoft.com/office/2006/metadata/properties" xmlns:ns2="71d96f78-74e6-472a-8bb2-341772c9b8b3" xmlns:ns3="7dd912b2-fccb-479a-8d4b-2937e8398ddb" targetNamespace="http://schemas.microsoft.com/office/2006/metadata/properties" ma:root="true" ma:fieldsID="c3a87d099690be76ef3b09cb2be2db07" ns2:_="" ns3:_="">
    <xsd:import namespace="71d96f78-74e6-472a-8bb2-341772c9b8b3"/>
    <xsd:import namespace="7dd912b2-fccb-479a-8d4b-2937e8398dd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96f78-74e6-472a-8bb2-341772c9b8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d912b2-fccb-479a-8d4b-2937e8398dd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76d0039-3946-4c91-b20b-2f92a4ddc348}" ma:internalName="TaxCatchAll" ma:showField="CatchAllData" ma:web="7dd912b2-fccb-479a-8d4b-2937e8398ddb">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2FD5F4-DF2F-4BFD-8E73-1F3410DF7714}">
  <ds:schemaRefs>
    <ds:schemaRef ds:uri="http://schemas.microsoft.com/sharepoint/v3/contenttype/forms"/>
  </ds:schemaRefs>
</ds:datastoreItem>
</file>

<file path=customXml/itemProps2.xml><?xml version="1.0" encoding="utf-8"?>
<ds:datastoreItem xmlns:ds="http://schemas.openxmlformats.org/officeDocument/2006/customXml" ds:itemID="{28E56182-4753-4A1D-8926-A653D93F7E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d96f78-74e6-472a-8bb2-341772c9b8b3"/>
    <ds:schemaRef ds:uri="7dd912b2-fccb-479a-8d4b-2937e8398d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TotalTime>
  <Words>760</Words>
  <Application>Microsoft Office PowerPoint</Application>
  <PresentationFormat>Custom</PresentationFormat>
  <Paragraphs>80</Paragraphs>
  <Slides>21</Slides>
  <Notes>4</Notes>
  <HiddenSlides>0</HiddenSlides>
  <MMClips>3</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Londrina Solid</vt:lpstr>
      <vt:lpstr>Londrina Solid Bold</vt:lpstr>
      <vt:lpstr>Londrina Solid Heavy</vt:lpstr>
      <vt:lpstr>Courier New</vt:lpstr>
      <vt:lpstr>Arial</vt:lpstr>
      <vt:lpstr>Calibri</vt:lpstr>
      <vt:lpstr>Nunito Ultra-Bold</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it?</vt:lpstr>
      <vt:lpstr>Where does this come from?</vt:lpstr>
      <vt:lpstr>Sea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 Day Assembly</dc:title>
  <cp:lastModifiedBy>Mel Nugent</cp:lastModifiedBy>
  <cp:revision>1</cp:revision>
  <dcterms:created xsi:type="dcterms:W3CDTF">2006-08-16T00:00:00Z</dcterms:created>
  <dcterms:modified xsi:type="dcterms:W3CDTF">2024-04-22T08:04:54Z</dcterms:modified>
  <dc:identifier>DAGBdbR9gHQ</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2024-04-17T13:51:39Z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e3c59bc3-a0db-4a40-adca-4733036b1e52</vt:lpwstr>
  </property>
  <property fmtid="{D5CDD505-2E9C-101B-9397-08002B2CF9AE}" pid="8" name="MSIP_Label_defa4170-0d19-0005-0004-bc88714345d2_ContentBits">
    <vt:lpwstr>0</vt:lpwstr>
  </property>
</Properties>
</file>