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3" r:id="rId26"/>
    <p:sldId id="284" r:id="rId27"/>
    <p:sldId id="285" r:id="rId28"/>
    <p:sldId id="288" r:id="rId29"/>
    <p:sldId id="290" r:id="rId30"/>
  </p:sldIdLst>
  <p:sldSz cx="18288000" cy="10287000"/>
  <p:notesSz cx="6794500" cy="9931400"/>
  <p:embeddedFontLst>
    <p:embeddedFont>
      <p:font typeface="Acid Bold" panose="020B0604020202020204" charset="-128"/>
      <p:regular r:id="rId31"/>
    </p:embeddedFont>
    <p:embeddedFont>
      <p:font typeface="Canva Sans" panose="020B0604020202020204" charset="0"/>
      <p:regular r:id="rId32"/>
    </p:embeddedFont>
    <p:embeddedFont>
      <p:font typeface="Century Gothic Paneuropean" panose="020B0604020202020204" charset="0"/>
      <p:regular r:id="rId33"/>
    </p:embeddedFont>
    <p:embeddedFont>
      <p:font typeface="Century Gothic Paneuropean Bold" panose="020B0604020202020204" charset="0"/>
      <p:regular r:id="rId34"/>
    </p:embeddedFont>
    <p:embeddedFont>
      <p:font typeface="Core Narae Pro Bold" panose="020B0604020202020204" charset="0"/>
      <p:regular r:id="rId35"/>
    </p:embeddedFont>
    <p:embeddedFont>
      <p:font typeface="Lookpeach Font TH" panose="020B0604020202020204" charset="-34"/>
      <p:regular r:id="rId36"/>
    </p:embeddedFont>
    <p:embeddedFont>
      <p:font typeface="Lookpeach Font TH Bold" panose="020B0604020202020204" charset="-34"/>
      <p:regular r:id="rId37"/>
    </p:embeddedFont>
    <p:embeddedFont>
      <p:font typeface="Lucky Bones" panose="020B0604020202020204" charset="0"/>
      <p:regular r:id="rId38"/>
    </p:embeddedFont>
    <p:embeddedFont>
      <p:font typeface="Tropika" panose="020B0604020202020204" charset="0"/>
      <p:regular r:id="rId39"/>
    </p:embeddedFont>
    <p:embeddedFont>
      <p:font typeface="มอนตี้" panose="020B0604020202020204" charset="-34"/>
      <p:regular r:id="rId40"/>
    </p:embeddedFont>
    <p:embeddedFont>
      <p:font typeface="มอนตี้ Bold" panose="020B0604020202020204" charset="-34"/>
      <p:regular r:id="rId4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2" d="100"/>
          <a:sy n="52" d="100"/>
        </p:scale>
        <p:origin x="55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5.fntdata"/><Relationship Id="rId4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Nugent" userId="24c697fd-dfa2-418b-9703-fb88db3e8172" providerId="ADAL" clId="{19FE4346-EAD9-4111-A327-4D60E046FD05}"/>
    <pc:docChg chg="delSld">
      <pc:chgData name="M Nugent" userId="24c697fd-dfa2-418b-9703-fb88db3e8172" providerId="ADAL" clId="{19FE4346-EAD9-4111-A327-4D60E046FD05}" dt="2024-11-05T18:31:00.741" v="5" actId="47"/>
      <pc:docMkLst>
        <pc:docMk/>
      </pc:docMkLst>
      <pc:sldChg chg="del">
        <pc:chgData name="M Nugent" userId="24c697fd-dfa2-418b-9703-fb88db3e8172" providerId="ADAL" clId="{19FE4346-EAD9-4111-A327-4D60E046FD05}" dt="2024-11-05T18:30:38.337" v="0" actId="47"/>
        <pc:sldMkLst>
          <pc:docMk/>
          <pc:sldMk cId="0" sldId="263"/>
        </pc:sldMkLst>
      </pc:sldChg>
      <pc:sldChg chg="del">
        <pc:chgData name="M Nugent" userId="24c697fd-dfa2-418b-9703-fb88db3e8172" providerId="ADAL" clId="{19FE4346-EAD9-4111-A327-4D60E046FD05}" dt="2024-11-05T18:30:40.675" v="1" actId="47"/>
        <pc:sldMkLst>
          <pc:docMk/>
          <pc:sldMk cId="0" sldId="266"/>
        </pc:sldMkLst>
      </pc:sldChg>
      <pc:sldChg chg="del">
        <pc:chgData name="M Nugent" userId="24c697fd-dfa2-418b-9703-fb88db3e8172" providerId="ADAL" clId="{19FE4346-EAD9-4111-A327-4D60E046FD05}" dt="2024-11-05T18:30:48.767" v="2" actId="47"/>
        <pc:sldMkLst>
          <pc:docMk/>
          <pc:sldMk cId="0" sldId="282"/>
        </pc:sldMkLst>
      </pc:sldChg>
      <pc:sldChg chg="del">
        <pc:chgData name="M Nugent" userId="24c697fd-dfa2-418b-9703-fb88db3e8172" providerId="ADAL" clId="{19FE4346-EAD9-4111-A327-4D60E046FD05}" dt="2024-11-05T18:30:51.794" v="3" actId="47"/>
        <pc:sldMkLst>
          <pc:docMk/>
          <pc:sldMk cId="0" sldId="286"/>
        </pc:sldMkLst>
      </pc:sldChg>
      <pc:sldChg chg="del">
        <pc:chgData name="M Nugent" userId="24c697fd-dfa2-418b-9703-fb88db3e8172" providerId="ADAL" clId="{19FE4346-EAD9-4111-A327-4D60E046FD05}" dt="2024-11-05T18:30:54.133" v="4" actId="47"/>
        <pc:sldMkLst>
          <pc:docMk/>
          <pc:sldMk cId="0" sldId="287"/>
        </pc:sldMkLst>
      </pc:sldChg>
      <pc:sldChg chg="del">
        <pc:chgData name="M Nugent" userId="24c697fd-dfa2-418b-9703-fb88db3e8172" providerId="ADAL" clId="{19FE4346-EAD9-4111-A327-4D60E046FD05}" dt="2024-11-05T18:31:00.741" v="5" actId="47"/>
        <pc:sldMkLst>
          <pc:docMk/>
          <pc:sldMk cId="0" sldId="289"/>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11/5/2024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26.jpeg"/><Relationship Id="rId13" Type="http://schemas.openxmlformats.org/officeDocument/2006/relationships/image" Target="../media/image31.svg"/><Relationship Id="rId3" Type="http://schemas.openxmlformats.org/officeDocument/2006/relationships/image" Target="../media/image23.svg"/><Relationship Id="rId7" Type="http://schemas.openxmlformats.org/officeDocument/2006/relationships/image" Target="../media/image25.svg"/><Relationship Id="rId12" Type="http://schemas.openxmlformats.org/officeDocument/2006/relationships/image" Target="../media/image30.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4.png"/><Relationship Id="rId11" Type="http://schemas.openxmlformats.org/officeDocument/2006/relationships/image" Target="../media/image29.svg"/><Relationship Id="rId5" Type="http://schemas.openxmlformats.org/officeDocument/2006/relationships/image" Target="../media/image10.svg"/><Relationship Id="rId10" Type="http://schemas.openxmlformats.org/officeDocument/2006/relationships/image" Target="../media/image28.png"/><Relationship Id="rId4" Type="http://schemas.openxmlformats.org/officeDocument/2006/relationships/image" Target="../media/image9.png"/><Relationship Id="rId9" Type="http://schemas.openxmlformats.org/officeDocument/2006/relationships/image" Target="../media/image27.png"/></Relationships>
</file>

<file path=ppt/slides/_rels/slide9.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3.svg"/><Relationship Id="rId7" Type="http://schemas.openxmlformats.org/officeDocument/2006/relationships/image" Target="../media/image29.sv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8.png"/><Relationship Id="rId11" Type="http://schemas.openxmlformats.org/officeDocument/2006/relationships/image" Target="../media/image35.svg"/><Relationship Id="rId5" Type="http://schemas.openxmlformats.org/officeDocument/2006/relationships/image" Target="../media/image25.svg"/><Relationship Id="rId10" Type="http://schemas.openxmlformats.org/officeDocument/2006/relationships/image" Target="../media/image34.png"/><Relationship Id="rId4" Type="http://schemas.openxmlformats.org/officeDocument/2006/relationships/image" Target="../media/image24.png"/><Relationship Id="rId9" Type="http://schemas.openxmlformats.org/officeDocument/2006/relationships/image" Target="../media/image33.svg"/></Relationships>
</file>

<file path=ppt/slides/_rels/slide10.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41.svg"/><Relationship Id="rId3" Type="http://schemas.openxmlformats.org/officeDocument/2006/relationships/image" Target="../media/image23.svg"/><Relationship Id="rId7" Type="http://schemas.openxmlformats.org/officeDocument/2006/relationships/image" Target="../media/image10.svg"/><Relationship Id="rId12" Type="http://schemas.openxmlformats.org/officeDocument/2006/relationships/image" Target="../media/image40.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39.svg"/><Relationship Id="rId5" Type="http://schemas.openxmlformats.org/officeDocument/2006/relationships/image" Target="../media/image25.svg"/><Relationship Id="rId10" Type="http://schemas.openxmlformats.org/officeDocument/2006/relationships/image" Target="../media/image38.png"/><Relationship Id="rId4" Type="http://schemas.openxmlformats.org/officeDocument/2006/relationships/image" Target="../media/image24.png"/><Relationship Id="rId9" Type="http://schemas.openxmlformats.org/officeDocument/2006/relationships/image" Target="../media/image37.svg"/></Relationships>
</file>

<file path=ppt/slides/_rels/slide11.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15.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5.png"/><Relationship Id="rId3" Type="http://schemas.openxmlformats.org/officeDocument/2006/relationships/image" Target="../media/image12.svg"/><Relationship Id="rId7" Type="http://schemas.openxmlformats.org/officeDocument/2006/relationships/image" Target="../media/image49.svg"/><Relationship Id="rId12" Type="http://schemas.openxmlformats.org/officeDocument/2006/relationships/image" Target="../media/image54.png"/><Relationship Id="rId17" Type="http://schemas.openxmlformats.org/officeDocument/2006/relationships/image" Target="../media/image59.png"/><Relationship Id="rId2" Type="http://schemas.openxmlformats.org/officeDocument/2006/relationships/image" Target="../media/image11.png"/><Relationship Id="rId16" Type="http://schemas.openxmlformats.org/officeDocument/2006/relationships/image" Target="../media/image58.svg"/><Relationship Id="rId1" Type="http://schemas.openxmlformats.org/officeDocument/2006/relationships/slideLayout" Target="../slideLayouts/slideLayout7.xml"/><Relationship Id="rId6" Type="http://schemas.openxmlformats.org/officeDocument/2006/relationships/image" Target="../media/image48.png"/><Relationship Id="rId11" Type="http://schemas.openxmlformats.org/officeDocument/2006/relationships/image" Target="../media/image53.svg"/><Relationship Id="rId5" Type="http://schemas.openxmlformats.org/officeDocument/2006/relationships/image" Target="../media/image47.svg"/><Relationship Id="rId15" Type="http://schemas.openxmlformats.org/officeDocument/2006/relationships/image" Target="../media/image5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svg"/><Relationship Id="rId14" Type="http://schemas.openxmlformats.org/officeDocument/2006/relationships/image" Target="../media/image56.svg"/></Relationships>
</file>

<file path=ppt/slides/_rels/slide16.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12.svg"/><Relationship Id="rId7" Type="http://schemas.openxmlformats.org/officeDocument/2006/relationships/image" Target="../media/image4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10.sv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svg"/><Relationship Id="rId7" Type="http://schemas.openxmlformats.org/officeDocument/2006/relationships/image" Target="../media/image67.png"/><Relationship Id="rId2" Type="http://schemas.openxmlformats.org/officeDocument/2006/relationships/image" Target="../media/image62.png"/><Relationship Id="rId1" Type="http://schemas.openxmlformats.org/officeDocument/2006/relationships/slideLayout" Target="../slideLayouts/slideLayout7.xml"/><Relationship Id="rId6" Type="http://schemas.openxmlformats.org/officeDocument/2006/relationships/image" Target="../media/image66.png"/><Relationship Id="rId11" Type="http://schemas.openxmlformats.org/officeDocument/2006/relationships/image" Target="../media/image71.png"/><Relationship Id="rId5" Type="http://schemas.openxmlformats.org/officeDocument/2006/relationships/image" Target="../media/image65.svg"/><Relationship Id="rId10" Type="http://schemas.openxmlformats.org/officeDocument/2006/relationships/image" Target="../media/image70.png"/><Relationship Id="rId4" Type="http://schemas.openxmlformats.org/officeDocument/2006/relationships/image" Target="../media/image64.png"/><Relationship Id="rId9" Type="http://schemas.openxmlformats.org/officeDocument/2006/relationships/image" Target="../media/image69.png"/></Relationships>
</file>

<file path=ppt/slides/_rels/slide19.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8.svg"/><Relationship Id="rId7" Type="http://schemas.openxmlformats.org/officeDocument/2006/relationships/image" Target="../media/image10.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75.png"/><Relationship Id="rId5" Type="http://schemas.openxmlformats.org/officeDocument/2006/relationships/image" Target="../media/image47.svg"/><Relationship Id="rId10" Type="http://schemas.openxmlformats.org/officeDocument/2006/relationships/image" Target="../media/image74.png"/><Relationship Id="rId4" Type="http://schemas.openxmlformats.org/officeDocument/2006/relationships/image" Target="../media/image46.png"/><Relationship Id="rId9" Type="http://schemas.openxmlformats.org/officeDocument/2006/relationships/image" Target="../media/image73.png"/></Relationships>
</file>

<file path=ppt/slides/_rels/slide2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7.xml"/><Relationship Id="rId4" Type="http://schemas.openxmlformats.org/officeDocument/2006/relationships/image" Target="../media/image78.png"/></Relationships>
</file>

<file path=ppt/slides/_rels/slide21.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81.png"/><Relationship Id="rId5" Type="http://schemas.openxmlformats.org/officeDocument/2006/relationships/image" Target="../media/image10.sv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8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1156188" y="-4908019"/>
            <a:ext cx="16294455" cy="20103038"/>
          </a:xfrm>
          <a:custGeom>
            <a:avLst/>
            <a:gdLst/>
            <a:ahLst/>
            <a:cxnLst/>
            <a:rect l="l" t="t" r="r" b="b"/>
            <a:pathLst>
              <a:path w="16294455" h="20103038">
                <a:moveTo>
                  <a:pt x="0" y="0"/>
                </a:moveTo>
                <a:lnTo>
                  <a:pt x="16294454" y="0"/>
                </a:lnTo>
                <a:lnTo>
                  <a:pt x="16294454"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1711567" y="1327419"/>
            <a:ext cx="15183701" cy="7742018"/>
            <a:chOff x="0" y="0"/>
            <a:chExt cx="2935740" cy="1496905"/>
          </a:xfrm>
        </p:grpSpPr>
        <p:sp>
          <p:nvSpPr>
            <p:cNvPr id="4" name="Freeform 4"/>
            <p:cNvSpPr/>
            <p:nvPr/>
          </p:nvSpPr>
          <p:spPr>
            <a:xfrm>
              <a:off x="0" y="0"/>
              <a:ext cx="2935740" cy="1496905"/>
            </a:xfrm>
            <a:custGeom>
              <a:avLst/>
              <a:gdLst/>
              <a:ahLst/>
              <a:cxnLst/>
              <a:rect l="l" t="t" r="r" b="b"/>
              <a:pathLst>
                <a:path w="2935740" h="1496905">
                  <a:moveTo>
                    <a:pt x="24984" y="0"/>
                  </a:moveTo>
                  <a:lnTo>
                    <a:pt x="2910756" y="0"/>
                  </a:lnTo>
                  <a:cubicBezTo>
                    <a:pt x="2924554" y="0"/>
                    <a:pt x="2935740" y="11186"/>
                    <a:pt x="2935740" y="24984"/>
                  </a:cubicBezTo>
                  <a:lnTo>
                    <a:pt x="2935740" y="1471920"/>
                  </a:lnTo>
                  <a:cubicBezTo>
                    <a:pt x="2935740" y="1485719"/>
                    <a:pt x="2924554" y="1496905"/>
                    <a:pt x="2910756" y="1496905"/>
                  </a:cubicBezTo>
                  <a:lnTo>
                    <a:pt x="24984" y="1496905"/>
                  </a:lnTo>
                  <a:cubicBezTo>
                    <a:pt x="18358" y="1496905"/>
                    <a:pt x="12003" y="1494272"/>
                    <a:pt x="7318" y="1489587"/>
                  </a:cubicBezTo>
                  <a:cubicBezTo>
                    <a:pt x="2632" y="1484902"/>
                    <a:pt x="0" y="1478547"/>
                    <a:pt x="0" y="1471920"/>
                  </a:cubicBezTo>
                  <a:lnTo>
                    <a:pt x="0" y="24984"/>
                  </a:lnTo>
                  <a:cubicBezTo>
                    <a:pt x="0" y="18358"/>
                    <a:pt x="2632" y="12003"/>
                    <a:pt x="7318" y="7318"/>
                  </a:cubicBezTo>
                  <a:cubicBezTo>
                    <a:pt x="12003" y="2632"/>
                    <a:pt x="18358" y="0"/>
                    <a:pt x="24984"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38100"/>
              <a:ext cx="2935740" cy="1535005"/>
            </a:xfrm>
            <a:prstGeom prst="rect">
              <a:avLst/>
            </a:prstGeom>
          </p:spPr>
          <p:txBody>
            <a:bodyPr lIns="29741" tIns="29741" rIns="29741" bIns="29741" rtlCol="0" anchor="ctr"/>
            <a:lstStyle/>
            <a:p>
              <a:pPr algn="ctr">
                <a:lnSpc>
                  <a:spcPts val="1400"/>
                </a:lnSpc>
                <a:spcBef>
                  <a:spcPct val="0"/>
                </a:spcBef>
              </a:pPr>
              <a:endParaRPr/>
            </a:p>
          </p:txBody>
        </p:sp>
      </p:grpSp>
      <p:sp>
        <p:nvSpPr>
          <p:cNvPr id="6" name="Freeform 6"/>
          <p:cNvSpPr/>
          <p:nvPr/>
        </p:nvSpPr>
        <p:spPr>
          <a:xfrm>
            <a:off x="3697232" y="6932494"/>
            <a:ext cx="2684686" cy="2325609"/>
          </a:xfrm>
          <a:custGeom>
            <a:avLst/>
            <a:gdLst/>
            <a:ahLst/>
            <a:cxnLst/>
            <a:rect l="l" t="t" r="r" b="b"/>
            <a:pathLst>
              <a:path w="2684686" h="2325609">
                <a:moveTo>
                  <a:pt x="0" y="0"/>
                </a:moveTo>
                <a:lnTo>
                  <a:pt x="2684686" y="0"/>
                </a:lnTo>
                <a:lnTo>
                  <a:pt x="2684686" y="2325609"/>
                </a:lnTo>
                <a:lnTo>
                  <a:pt x="0" y="232560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TextBox 7"/>
          <p:cNvSpPr txBox="1"/>
          <p:nvPr/>
        </p:nvSpPr>
        <p:spPr>
          <a:xfrm>
            <a:off x="2114168" y="1622525"/>
            <a:ext cx="14378500" cy="5548928"/>
          </a:xfrm>
          <a:prstGeom prst="rect">
            <a:avLst/>
          </a:prstGeom>
        </p:spPr>
        <p:txBody>
          <a:bodyPr lIns="0" tIns="0" rIns="0" bIns="0" rtlCol="0" anchor="t">
            <a:spAutoFit/>
          </a:bodyPr>
          <a:lstStyle/>
          <a:p>
            <a:pPr algn="ctr">
              <a:lnSpc>
                <a:spcPts val="22278"/>
              </a:lnSpc>
            </a:pPr>
            <a:r>
              <a:rPr lang="en-US" sz="15913" spc="1050" dirty="0">
                <a:solidFill>
                  <a:srgbClr val="FAB30C"/>
                </a:solidFill>
                <a:latin typeface="Lucky Bones"/>
                <a:ea typeface="Lucky Bones"/>
                <a:cs typeface="Lucky Bones"/>
                <a:sym typeface="Lucky Bones"/>
              </a:rPr>
              <a:t>RE CPD</a:t>
            </a:r>
          </a:p>
          <a:p>
            <a:pPr algn="ctr">
              <a:lnSpc>
                <a:spcPts val="22278"/>
              </a:lnSpc>
            </a:pPr>
            <a:r>
              <a:rPr lang="en-US" sz="15913" spc="1050" dirty="0">
                <a:solidFill>
                  <a:srgbClr val="FAB30C"/>
                </a:solidFill>
                <a:latin typeface="Lucky Bones"/>
                <a:ea typeface="Lucky Bones"/>
                <a:cs typeface="Lucky Bones"/>
                <a:sym typeface="Lucky Bones"/>
              </a:rPr>
              <a:t>November 24 </a:t>
            </a:r>
          </a:p>
        </p:txBody>
      </p:sp>
      <p:sp>
        <p:nvSpPr>
          <p:cNvPr id="8" name="Freeform 8"/>
          <p:cNvSpPr/>
          <p:nvPr/>
        </p:nvSpPr>
        <p:spPr>
          <a:xfrm rot="-3650892">
            <a:off x="1649049" y="7267064"/>
            <a:ext cx="2100325" cy="1819406"/>
          </a:xfrm>
          <a:custGeom>
            <a:avLst/>
            <a:gdLst/>
            <a:ahLst/>
            <a:cxnLst/>
            <a:rect l="l" t="t" r="r" b="b"/>
            <a:pathLst>
              <a:path w="2100325" h="1819406">
                <a:moveTo>
                  <a:pt x="0" y="0"/>
                </a:moveTo>
                <a:lnTo>
                  <a:pt x="2100325" y="0"/>
                </a:lnTo>
                <a:lnTo>
                  <a:pt x="2100325" y="1819406"/>
                </a:lnTo>
                <a:lnTo>
                  <a:pt x="0" y="181940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9" name="Group 9"/>
          <p:cNvGrpSpPr/>
          <p:nvPr/>
        </p:nvGrpSpPr>
        <p:grpSpPr>
          <a:xfrm>
            <a:off x="6541112" y="8172453"/>
            <a:ext cx="5524612" cy="1085847"/>
            <a:chOff x="0" y="0"/>
            <a:chExt cx="1455042" cy="285984"/>
          </a:xfrm>
        </p:grpSpPr>
        <p:sp>
          <p:nvSpPr>
            <p:cNvPr id="10" name="Freeform 10"/>
            <p:cNvSpPr/>
            <p:nvPr/>
          </p:nvSpPr>
          <p:spPr>
            <a:xfrm>
              <a:off x="0" y="0"/>
              <a:ext cx="1455042" cy="285984"/>
            </a:xfrm>
            <a:custGeom>
              <a:avLst/>
              <a:gdLst/>
              <a:ahLst/>
              <a:cxnLst/>
              <a:rect l="l" t="t" r="r" b="b"/>
              <a:pathLst>
                <a:path w="1455042" h="285984">
                  <a:moveTo>
                    <a:pt x="16816" y="0"/>
                  </a:moveTo>
                  <a:lnTo>
                    <a:pt x="1438226" y="0"/>
                  </a:lnTo>
                  <a:cubicBezTo>
                    <a:pt x="1442685" y="0"/>
                    <a:pt x="1446963" y="1772"/>
                    <a:pt x="1450116" y="4925"/>
                  </a:cubicBezTo>
                  <a:cubicBezTo>
                    <a:pt x="1453270" y="8079"/>
                    <a:pt x="1455042" y="12356"/>
                    <a:pt x="1455042" y="16816"/>
                  </a:cubicBezTo>
                  <a:lnTo>
                    <a:pt x="1455042" y="269168"/>
                  </a:lnTo>
                  <a:cubicBezTo>
                    <a:pt x="1455042" y="278455"/>
                    <a:pt x="1447513" y="285984"/>
                    <a:pt x="1438226" y="285984"/>
                  </a:cubicBezTo>
                  <a:lnTo>
                    <a:pt x="16816" y="285984"/>
                  </a:lnTo>
                  <a:cubicBezTo>
                    <a:pt x="12356" y="285984"/>
                    <a:pt x="8079" y="284213"/>
                    <a:pt x="4925" y="281059"/>
                  </a:cubicBezTo>
                  <a:cubicBezTo>
                    <a:pt x="1772" y="277905"/>
                    <a:pt x="0" y="273628"/>
                    <a:pt x="0" y="269168"/>
                  </a:cubicBezTo>
                  <a:lnTo>
                    <a:pt x="0" y="16816"/>
                  </a:lnTo>
                  <a:cubicBezTo>
                    <a:pt x="0" y="12356"/>
                    <a:pt x="1772" y="8079"/>
                    <a:pt x="4925" y="4925"/>
                  </a:cubicBezTo>
                  <a:cubicBezTo>
                    <a:pt x="8079" y="1772"/>
                    <a:pt x="12356" y="0"/>
                    <a:pt x="16816" y="0"/>
                  </a:cubicBezTo>
                  <a:close/>
                </a:path>
              </a:pathLst>
            </a:custGeom>
            <a:solidFill>
              <a:srgbClr val="FDBFD5"/>
            </a:solidFill>
            <a:ln w="76200" cap="sq">
              <a:solidFill>
                <a:srgbClr val="984E11"/>
              </a:solidFill>
              <a:prstDash val="solid"/>
              <a:miter/>
            </a:ln>
          </p:spPr>
          <p:txBody>
            <a:bodyPr/>
            <a:lstStyle/>
            <a:p>
              <a:endParaRPr lang="en-GB"/>
            </a:p>
          </p:txBody>
        </p:sp>
        <p:sp>
          <p:nvSpPr>
            <p:cNvPr id="11" name="TextBox 11"/>
            <p:cNvSpPr txBox="1"/>
            <p:nvPr/>
          </p:nvSpPr>
          <p:spPr>
            <a:xfrm>
              <a:off x="0" y="-76200"/>
              <a:ext cx="1455042" cy="362184"/>
            </a:xfrm>
            <a:prstGeom prst="rect">
              <a:avLst/>
            </a:prstGeom>
          </p:spPr>
          <p:txBody>
            <a:bodyPr lIns="0" tIns="0" rIns="0" bIns="0" rtlCol="0" anchor="ctr"/>
            <a:lstStyle/>
            <a:p>
              <a:pPr algn="ctr">
                <a:lnSpc>
                  <a:spcPts val="5459"/>
                </a:lnSpc>
              </a:pPr>
              <a:r>
                <a:rPr lang="en-US" sz="3899" spc="230">
                  <a:solidFill>
                    <a:srgbClr val="000000"/>
                  </a:solidFill>
                  <a:latin typeface="Tropika"/>
                  <a:ea typeface="Tropika"/>
                  <a:cs typeface="Tropika"/>
                  <a:sym typeface="Tropika"/>
                </a:rPr>
                <a:t>Our Curriculum Design</a:t>
              </a:r>
            </a:p>
          </p:txBody>
        </p:sp>
      </p:grpSp>
      <p:sp>
        <p:nvSpPr>
          <p:cNvPr id="12" name="Freeform 12"/>
          <p:cNvSpPr/>
          <p:nvPr/>
        </p:nvSpPr>
        <p:spPr>
          <a:xfrm>
            <a:off x="13132735" y="2068526"/>
            <a:ext cx="2555223" cy="2213462"/>
          </a:xfrm>
          <a:custGeom>
            <a:avLst/>
            <a:gdLst/>
            <a:ahLst/>
            <a:cxnLst/>
            <a:rect l="l" t="t" r="r" b="b"/>
            <a:pathLst>
              <a:path w="2555223" h="2213462">
                <a:moveTo>
                  <a:pt x="0" y="0"/>
                </a:moveTo>
                <a:lnTo>
                  <a:pt x="2555222" y="0"/>
                </a:lnTo>
                <a:lnTo>
                  <a:pt x="2555222" y="2213462"/>
                </a:lnTo>
                <a:lnTo>
                  <a:pt x="0" y="221346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rot="-3650892">
            <a:off x="14717176" y="3703687"/>
            <a:ext cx="1941563" cy="1681879"/>
          </a:xfrm>
          <a:custGeom>
            <a:avLst/>
            <a:gdLst/>
            <a:ahLst/>
            <a:cxnLst/>
            <a:rect l="l" t="t" r="r" b="b"/>
            <a:pathLst>
              <a:path w="1941563" h="1681879">
                <a:moveTo>
                  <a:pt x="0" y="0"/>
                </a:moveTo>
                <a:lnTo>
                  <a:pt x="1941563" y="0"/>
                </a:lnTo>
                <a:lnTo>
                  <a:pt x="1941563" y="1681879"/>
                </a:lnTo>
                <a:lnTo>
                  <a:pt x="0" y="168187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4" name="Freeform 14"/>
          <p:cNvSpPr/>
          <p:nvPr/>
        </p:nvSpPr>
        <p:spPr>
          <a:xfrm>
            <a:off x="16492668" y="-185245"/>
            <a:ext cx="2007837" cy="1527772"/>
          </a:xfrm>
          <a:custGeom>
            <a:avLst/>
            <a:gdLst/>
            <a:ahLst/>
            <a:cxnLst/>
            <a:rect l="l" t="t" r="r" b="b"/>
            <a:pathLst>
              <a:path w="2007837" h="1527772">
                <a:moveTo>
                  <a:pt x="0" y="0"/>
                </a:moveTo>
                <a:lnTo>
                  <a:pt x="2007837" y="0"/>
                </a:lnTo>
                <a:lnTo>
                  <a:pt x="2007837" y="1527772"/>
                </a:lnTo>
                <a:lnTo>
                  <a:pt x="0" y="1527772"/>
                </a:lnTo>
                <a:lnTo>
                  <a:pt x="0" y="0"/>
                </a:lnTo>
                <a:close/>
              </a:path>
            </a:pathLst>
          </a:custGeom>
          <a:blipFill>
            <a:blip r:embed="rId6"/>
            <a:stretch>
              <a:fillRect/>
            </a:stretch>
          </a:blipFill>
        </p:spPr>
        <p:txBody>
          <a:bodyPr/>
          <a:lstStyle/>
          <a:p>
            <a:endParaRPr lang="en-GB"/>
          </a:p>
        </p:txBody>
      </p:sp>
      <p:sp>
        <p:nvSpPr>
          <p:cNvPr id="15" name="Freeform 15"/>
          <p:cNvSpPr/>
          <p:nvPr/>
        </p:nvSpPr>
        <p:spPr>
          <a:xfrm>
            <a:off x="2162018" y="1667680"/>
            <a:ext cx="3475820" cy="3475820"/>
          </a:xfrm>
          <a:custGeom>
            <a:avLst/>
            <a:gdLst/>
            <a:ahLst/>
            <a:cxnLst/>
            <a:rect l="l" t="t" r="r" b="b"/>
            <a:pathLst>
              <a:path w="3475820" h="3475820">
                <a:moveTo>
                  <a:pt x="0" y="0"/>
                </a:moveTo>
                <a:lnTo>
                  <a:pt x="3475820" y="0"/>
                </a:lnTo>
                <a:lnTo>
                  <a:pt x="3475820" y="3475820"/>
                </a:lnTo>
                <a:lnTo>
                  <a:pt x="0" y="3475820"/>
                </a:lnTo>
                <a:lnTo>
                  <a:pt x="0" y="0"/>
                </a:lnTo>
                <a:close/>
              </a:path>
            </a:pathLst>
          </a:custGeom>
          <a:blipFill>
            <a:blip r:embed="rId7"/>
            <a:stretch>
              <a:fillRect/>
            </a:stretch>
          </a:blipFill>
        </p:spPr>
        <p:txBody>
          <a:bodyPr/>
          <a:lstStyle/>
          <a:p>
            <a:endParaRPr lang="en-GB"/>
          </a:p>
        </p:txBody>
      </p:sp>
      <p:sp>
        <p:nvSpPr>
          <p:cNvPr id="16" name="Freeform 16"/>
          <p:cNvSpPr/>
          <p:nvPr/>
        </p:nvSpPr>
        <p:spPr>
          <a:xfrm>
            <a:off x="12256224" y="6855975"/>
            <a:ext cx="2555223" cy="2213462"/>
          </a:xfrm>
          <a:custGeom>
            <a:avLst/>
            <a:gdLst/>
            <a:ahLst/>
            <a:cxnLst/>
            <a:rect l="l" t="t" r="r" b="b"/>
            <a:pathLst>
              <a:path w="2555223" h="2213462">
                <a:moveTo>
                  <a:pt x="0" y="0"/>
                </a:moveTo>
                <a:lnTo>
                  <a:pt x="2555223" y="0"/>
                </a:lnTo>
                <a:lnTo>
                  <a:pt x="2555223" y="2213462"/>
                </a:lnTo>
                <a:lnTo>
                  <a:pt x="0" y="221346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7" name="Freeform 17"/>
          <p:cNvSpPr/>
          <p:nvPr/>
        </p:nvSpPr>
        <p:spPr>
          <a:xfrm rot="-3650892">
            <a:off x="14314575" y="7365991"/>
            <a:ext cx="1941563" cy="1681879"/>
          </a:xfrm>
          <a:custGeom>
            <a:avLst/>
            <a:gdLst/>
            <a:ahLst/>
            <a:cxnLst/>
            <a:rect l="l" t="t" r="r" b="b"/>
            <a:pathLst>
              <a:path w="1941563" h="1681879">
                <a:moveTo>
                  <a:pt x="0" y="0"/>
                </a:moveTo>
                <a:lnTo>
                  <a:pt x="1941563" y="0"/>
                </a:lnTo>
                <a:lnTo>
                  <a:pt x="1941563" y="1681879"/>
                </a:lnTo>
                <a:lnTo>
                  <a:pt x="0" y="168187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1156191" y="-4908019"/>
            <a:ext cx="16294455" cy="20103038"/>
          </a:xfrm>
          <a:custGeom>
            <a:avLst/>
            <a:gdLst/>
            <a:ahLst/>
            <a:cxnLst/>
            <a:rect l="l" t="t" r="r" b="b"/>
            <a:pathLst>
              <a:path w="16294455" h="20103038">
                <a:moveTo>
                  <a:pt x="0" y="0"/>
                </a:moveTo>
                <a:lnTo>
                  <a:pt x="16294454" y="0"/>
                </a:lnTo>
                <a:lnTo>
                  <a:pt x="16294454"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433830" y="338710"/>
            <a:ext cx="17258102" cy="9658227"/>
            <a:chOff x="0" y="0"/>
            <a:chExt cx="3336821" cy="1867400"/>
          </a:xfrm>
        </p:grpSpPr>
        <p:sp>
          <p:nvSpPr>
            <p:cNvPr id="4" name="Freeform 4"/>
            <p:cNvSpPr/>
            <p:nvPr/>
          </p:nvSpPr>
          <p:spPr>
            <a:xfrm>
              <a:off x="0" y="0"/>
              <a:ext cx="3336822" cy="1867400"/>
            </a:xfrm>
            <a:custGeom>
              <a:avLst/>
              <a:gdLst/>
              <a:ahLst/>
              <a:cxnLst/>
              <a:rect l="l" t="t" r="r" b="b"/>
              <a:pathLst>
                <a:path w="3336822" h="1867400">
                  <a:moveTo>
                    <a:pt x="21981" y="0"/>
                  </a:moveTo>
                  <a:lnTo>
                    <a:pt x="3314840" y="0"/>
                  </a:lnTo>
                  <a:cubicBezTo>
                    <a:pt x="3320670" y="0"/>
                    <a:pt x="3326261" y="2316"/>
                    <a:pt x="3330384" y="6438"/>
                  </a:cubicBezTo>
                  <a:cubicBezTo>
                    <a:pt x="3334506" y="10560"/>
                    <a:pt x="3336822" y="16151"/>
                    <a:pt x="3336822" y="21981"/>
                  </a:cubicBezTo>
                  <a:lnTo>
                    <a:pt x="3336822" y="1845419"/>
                  </a:lnTo>
                  <a:cubicBezTo>
                    <a:pt x="3336822" y="1851249"/>
                    <a:pt x="3334506" y="1856840"/>
                    <a:pt x="3330384" y="1860962"/>
                  </a:cubicBezTo>
                  <a:cubicBezTo>
                    <a:pt x="3326261" y="1865084"/>
                    <a:pt x="3320670" y="1867400"/>
                    <a:pt x="3314840" y="1867400"/>
                  </a:cubicBezTo>
                  <a:lnTo>
                    <a:pt x="21981" y="1867400"/>
                  </a:lnTo>
                  <a:cubicBezTo>
                    <a:pt x="9841" y="1867400"/>
                    <a:pt x="0" y="1857559"/>
                    <a:pt x="0" y="1845419"/>
                  </a:cubicBezTo>
                  <a:lnTo>
                    <a:pt x="0" y="21981"/>
                  </a:lnTo>
                  <a:cubicBezTo>
                    <a:pt x="0" y="16151"/>
                    <a:pt x="2316" y="10560"/>
                    <a:pt x="6438" y="6438"/>
                  </a:cubicBezTo>
                  <a:cubicBezTo>
                    <a:pt x="10560" y="2316"/>
                    <a:pt x="16151" y="0"/>
                    <a:pt x="21981"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38100"/>
              <a:ext cx="3336821" cy="1905500"/>
            </a:xfrm>
            <a:prstGeom prst="rect">
              <a:avLst/>
            </a:prstGeom>
          </p:spPr>
          <p:txBody>
            <a:bodyPr lIns="29741" tIns="29741" rIns="29741" bIns="29741" rtlCol="0" anchor="ctr"/>
            <a:lstStyle/>
            <a:p>
              <a:pPr algn="ctr">
                <a:lnSpc>
                  <a:spcPts val="1400"/>
                </a:lnSpc>
                <a:spcBef>
                  <a:spcPct val="0"/>
                </a:spcBef>
              </a:pPr>
              <a:endParaRPr/>
            </a:p>
          </p:txBody>
        </p:sp>
      </p:grpSp>
      <p:sp>
        <p:nvSpPr>
          <p:cNvPr id="6" name="Freeform 6"/>
          <p:cNvSpPr/>
          <p:nvPr/>
        </p:nvSpPr>
        <p:spPr>
          <a:xfrm>
            <a:off x="433830" y="585439"/>
            <a:ext cx="1848285" cy="1848285"/>
          </a:xfrm>
          <a:custGeom>
            <a:avLst/>
            <a:gdLst/>
            <a:ahLst/>
            <a:cxnLst/>
            <a:rect l="l" t="t" r="r" b="b"/>
            <a:pathLst>
              <a:path w="1848285" h="1848285">
                <a:moveTo>
                  <a:pt x="0" y="0"/>
                </a:moveTo>
                <a:lnTo>
                  <a:pt x="1848284" y="0"/>
                </a:lnTo>
                <a:lnTo>
                  <a:pt x="1848284" y="1848284"/>
                </a:lnTo>
                <a:lnTo>
                  <a:pt x="0" y="18482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602811" y="327248"/>
            <a:ext cx="1182333" cy="1182333"/>
          </a:xfrm>
          <a:custGeom>
            <a:avLst/>
            <a:gdLst/>
            <a:ahLst/>
            <a:cxnLst/>
            <a:rect l="l" t="t" r="r" b="b"/>
            <a:pathLst>
              <a:path w="1182333" h="1182333">
                <a:moveTo>
                  <a:pt x="0" y="0"/>
                </a:moveTo>
                <a:lnTo>
                  <a:pt x="1182333" y="0"/>
                </a:lnTo>
                <a:lnTo>
                  <a:pt x="1182333" y="1182333"/>
                </a:lnTo>
                <a:lnTo>
                  <a:pt x="0" y="11823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rot="-10800000">
            <a:off x="16439715" y="6368998"/>
            <a:ext cx="1848285" cy="1848285"/>
          </a:xfrm>
          <a:custGeom>
            <a:avLst/>
            <a:gdLst/>
            <a:ahLst/>
            <a:cxnLst/>
            <a:rect l="l" t="t" r="r" b="b"/>
            <a:pathLst>
              <a:path w="1848285" h="1848285">
                <a:moveTo>
                  <a:pt x="0" y="0"/>
                </a:moveTo>
                <a:lnTo>
                  <a:pt x="1848285" y="0"/>
                </a:lnTo>
                <a:lnTo>
                  <a:pt x="1848285" y="1848285"/>
                </a:lnTo>
                <a:lnTo>
                  <a:pt x="0" y="18482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rot="-10800000">
            <a:off x="16181525" y="8217283"/>
            <a:ext cx="1182333" cy="1182333"/>
          </a:xfrm>
          <a:custGeom>
            <a:avLst/>
            <a:gdLst/>
            <a:ahLst/>
            <a:cxnLst/>
            <a:rect l="l" t="t" r="r" b="b"/>
            <a:pathLst>
              <a:path w="1182333" h="1182333">
                <a:moveTo>
                  <a:pt x="0" y="0"/>
                </a:moveTo>
                <a:lnTo>
                  <a:pt x="1182333" y="0"/>
                </a:lnTo>
                <a:lnTo>
                  <a:pt x="1182333" y="1182333"/>
                </a:lnTo>
                <a:lnTo>
                  <a:pt x="0" y="11823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TextBox 10"/>
          <p:cNvSpPr txBox="1"/>
          <p:nvPr/>
        </p:nvSpPr>
        <p:spPr>
          <a:xfrm>
            <a:off x="6418057" y="-190500"/>
            <a:ext cx="5770722" cy="1700081"/>
          </a:xfrm>
          <a:prstGeom prst="rect">
            <a:avLst/>
          </a:prstGeom>
        </p:spPr>
        <p:txBody>
          <a:bodyPr lIns="0" tIns="0" rIns="0" bIns="0" rtlCol="0" anchor="t">
            <a:spAutoFit/>
          </a:bodyPr>
          <a:lstStyle/>
          <a:p>
            <a:pPr algn="ctr">
              <a:lnSpc>
                <a:spcPts val="13919"/>
              </a:lnSpc>
            </a:pPr>
            <a:r>
              <a:rPr lang="en-US" sz="9942">
                <a:solidFill>
                  <a:srgbClr val="AA0457"/>
                </a:solidFill>
                <a:latin typeface="Lookpeach Font TH"/>
                <a:ea typeface="Lookpeach Font TH"/>
                <a:cs typeface="Lookpeach Font TH"/>
                <a:sym typeface="Lookpeach Font TH"/>
              </a:rPr>
              <a:t>Overview</a:t>
            </a:r>
            <a:r>
              <a:rPr lang="en-US" sz="9942">
                <a:solidFill>
                  <a:srgbClr val="000000"/>
                </a:solidFill>
                <a:latin typeface="Lookpeach Font TH"/>
                <a:ea typeface="Lookpeach Font TH"/>
                <a:cs typeface="Lookpeach Font TH"/>
                <a:sym typeface="Lookpeach Font TH"/>
              </a:rPr>
              <a:t> </a:t>
            </a:r>
          </a:p>
        </p:txBody>
      </p:sp>
      <p:sp>
        <p:nvSpPr>
          <p:cNvPr id="11" name="TextBox 11"/>
          <p:cNvSpPr txBox="1"/>
          <p:nvPr/>
        </p:nvSpPr>
        <p:spPr>
          <a:xfrm>
            <a:off x="1219200" y="1607486"/>
            <a:ext cx="15724090" cy="7732886"/>
          </a:xfrm>
          <a:prstGeom prst="rect">
            <a:avLst/>
          </a:prstGeom>
        </p:spPr>
        <p:txBody>
          <a:bodyPr wrap="square" lIns="0" tIns="0" rIns="0" bIns="0" rtlCol="0" anchor="t">
            <a:spAutoFit/>
          </a:bodyPr>
          <a:lstStyle/>
          <a:p>
            <a:pPr marL="1301717" lvl="1" indent="-650858" algn="l">
              <a:lnSpc>
                <a:spcPts val="6692"/>
              </a:lnSpc>
              <a:buFont typeface="Arial"/>
              <a:buChar char="•"/>
            </a:pPr>
            <a:r>
              <a:rPr lang="en-US" sz="6029" dirty="0">
                <a:solidFill>
                  <a:srgbClr val="FC243D"/>
                </a:solidFill>
                <a:latin typeface="Lookpeach Font TH"/>
                <a:ea typeface="Lookpeach Font TH"/>
                <a:cs typeface="Lookpeach Font TH"/>
                <a:sym typeface="Lookpeach Font TH"/>
              </a:rPr>
              <a:t>Our collective understanding of our vision.</a:t>
            </a:r>
          </a:p>
          <a:p>
            <a:pPr marL="1301717" lvl="1" indent="-650858" algn="l">
              <a:lnSpc>
                <a:spcPts val="6692"/>
              </a:lnSpc>
              <a:buFont typeface="Arial"/>
              <a:buChar char="•"/>
            </a:pPr>
            <a:r>
              <a:rPr lang="en-US" sz="6029" dirty="0">
                <a:solidFill>
                  <a:srgbClr val="000000"/>
                </a:solidFill>
                <a:latin typeface="Lookpeach Font TH"/>
                <a:ea typeface="Lookpeach Font TH"/>
                <a:cs typeface="Lookpeach Font TH"/>
                <a:sym typeface="Lookpeach Font TH"/>
              </a:rPr>
              <a:t>Our new RE Curriculum</a:t>
            </a:r>
          </a:p>
          <a:p>
            <a:pPr marL="1301717" lvl="1" indent="-650858" algn="l">
              <a:lnSpc>
                <a:spcPts val="6692"/>
              </a:lnSpc>
              <a:buFont typeface="Arial"/>
              <a:buChar char="•"/>
            </a:pPr>
            <a:r>
              <a:rPr lang="en-US" sz="6029" dirty="0">
                <a:solidFill>
                  <a:srgbClr val="000000"/>
                </a:solidFill>
                <a:latin typeface="Lookpeach Font TH"/>
                <a:ea typeface="Lookpeach Font TH"/>
                <a:cs typeface="Lookpeach Font TH"/>
                <a:sym typeface="Lookpeach Font TH"/>
              </a:rPr>
              <a:t>The role of the CARE Cultural Curriculum.</a:t>
            </a:r>
          </a:p>
          <a:p>
            <a:pPr marL="1301717" lvl="1" indent="-650858" algn="l">
              <a:lnSpc>
                <a:spcPts val="6692"/>
              </a:lnSpc>
              <a:buFont typeface="Arial"/>
              <a:buChar char="•"/>
            </a:pPr>
            <a:r>
              <a:rPr lang="en-US" sz="6029" dirty="0">
                <a:solidFill>
                  <a:srgbClr val="000000"/>
                </a:solidFill>
                <a:latin typeface="Lookpeach Font TH"/>
                <a:ea typeface="Lookpeach Font TH"/>
                <a:cs typeface="Lookpeach Font TH"/>
                <a:sym typeface="Lookpeach Font TH"/>
              </a:rPr>
              <a:t>Spirituality - shared language </a:t>
            </a:r>
          </a:p>
          <a:p>
            <a:pPr marL="1301717" lvl="1" indent="-650858" algn="l">
              <a:lnSpc>
                <a:spcPts val="6692"/>
              </a:lnSpc>
              <a:buFont typeface="Arial"/>
              <a:buChar char="•"/>
            </a:pPr>
            <a:r>
              <a:rPr lang="en-US" sz="6029" dirty="0">
                <a:solidFill>
                  <a:srgbClr val="000000"/>
                </a:solidFill>
                <a:latin typeface="Lookpeach Font TH"/>
                <a:ea typeface="Lookpeach Font TH"/>
                <a:cs typeface="Lookpeach Font TH"/>
                <a:sym typeface="Lookpeach Font TH"/>
              </a:rPr>
              <a:t>Spirituality Day.</a:t>
            </a:r>
          </a:p>
          <a:p>
            <a:pPr marL="1301717" lvl="1" indent="-650858" algn="l">
              <a:lnSpc>
                <a:spcPts val="6692"/>
              </a:lnSpc>
              <a:buFont typeface="Arial"/>
              <a:buChar char="•"/>
            </a:pPr>
            <a:r>
              <a:rPr lang="en-US" sz="6029" dirty="0">
                <a:solidFill>
                  <a:srgbClr val="000000"/>
                </a:solidFill>
                <a:latin typeface="Lookpeach Font TH"/>
                <a:ea typeface="Lookpeach Font TH"/>
                <a:cs typeface="Lookpeach Font TH"/>
                <a:sym typeface="Lookpeach Font TH"/>
              </a:rPr>
              <a:t>CARE crew - Soul Space - Prayer Spaces.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1156191" y="-4908019"/>
            <a:ext cx="16294455" cy="20103038"/>
          </a:xfrm>
          <a:custGeom>
            <a:avLst/>
            <a:gdLst/>
            <a:ahLst/>
            <a:cxnLst/>
            <a:rect l="l" t="t" r="r" b="b"/>
            <a:pathLst>
              <a:path w="16294455" h="20103038">
                <a:moveTo>
                  <a:pt x="0" y="0"/>
                </a:moveTo>
                <a:lnTo>
                  <a:pt x="16294454" y="0"/>
                </a:lnTo>
                <a:lnTo>
                  <a:pt x="16294454"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1711567" y="1327419"/>
            <a:ext cx="15183701" cy="7742018"/>
            <a:chOff x="0" y="0"/>
            <a:chExt cx="2935740" cy="1496905"/>
          </a:xfrm>
        </p:grpSpPr>
        <p:sp>
          <p:nvSpPr>
            <p:cNvPr id="4" name="Freeform 4"/>
            <p:cNvSpPr/>
            <p:nvPr/>
          </p:nvSpPr>
          <p:spPr>
            <a:xfrm>
              <a:off x="0" y="0"/>
              <a:ext cx="2935740" cy="1496905"/>
            </a:xfrm>
            <a:custGeom>
              <a:avLst/>
              <a:gdLst/>
              <a:ahLst/>
              <a:cxnLst/>
              <a:rect l="l" t="t" r="r" b="b"/>
              <a:pathLst>
                <a:path w="2935740" h="1496905">
                  <a:moveTo>
                    <a:pt x="24984" y="0"/>
                  </a:moveTo>
                  <a:lnTo>
                    <a:pt x="2910756" y="0"/>
                  </a:lnTo>
                  <a:cubicBezTo>
                    <a:pt x="2924554" y="0"/>
                    <a:pt x="2935740" y="11186"/>
                    <a:pt x="2935740" y="24984"/>
                  </a:cubicBezTo>
                  <a:lnTo>
                    <a:pt x="2935740" y="1471920"/>
                  </a:lnTo>
                  <a:cubicBezTo>
                    <a:pt x="2935740" y="1485719"/>
                    <a:pt x="2924554" y="1496905"/>
                    <a:pt x="2910756" y="1496905"/>
                  </a:cubicBezTo>
                  <a:lnTo>
                    <a:pt x="24984" y="1496905"/>
                  </a:lnTo>
                  <a:cubicBezTo>
                    <a:pt x="18358" y="1496905"/>
                    <a:pt x="12003" y="1494272"/>
                    <a:pt x="7318" y="1489587"/>
                  </a:cubicBezTo>
                  <a:cubicBezTo>
                    <a:pt x="2632" y="1484902"/>
                    <a:pt x="0" y="1478547"/>
                    <a:pt x="0" y="1471920"/>
                  </a:cubicBezTo>
                  <a:lnTo>
                    <a:pt x="0" y="24984"/>
                  </a:lnTo>
                  <a:cubicBezTo>
                    <a:pt x="0" y="18358"/>
                    <a:pt x="2632" y="12003"/>
                    <a:pt x="7318" y="7318"/>
                  </a:cubicBezTo>
                  <a:cubicBezTo>
                    <a:pt x="12003" y="2632"/>
                    <a:pt x="18358" y="0"/>
                    <a:pt x="24984"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38100"/>
              <a:ext cx="2935740" cy="1535005"/>
            </a:xfrm>
            <a:prstGeom prst="rect">
              <a:avLst/>
            </a:prstGeom>
          </p:spPr>
          <p:txBody>
            <a:bodyPr lIns="29741" tIns="29741" rIns="29741" bIns="29741" rtlCol="0" anchor="ctr"/>
            <a:lstStyle/>
            <a:p>
              <a:pPr algn="ctr">
                <a:lnSpc>
                  <a:spcPts val="1400"/>
                </a:lnSpc>
                <a:spcBef>
                  <a:spcPct val="0"/>
                </a:spcBef>
              </a:pPr>
              <a:endParaRPr/>
            </a:p>
          </p:txBody>
        </p:sp>
      </p:grpSp>
      <p:sp>
        <p:nvSpPr>
          <p:cNvPr id="6" name="TextBox 6"/>
          <p:cNvSpPr txBox="1"/>
          <p:nvPr/>
        </p:nvSpPr>
        <p:spPr>
          <a:xfrm>
            <a:off x="3317386" y="1923008"/>
            <a:ext cx="11653229" cy="6340213"/>
          </a:xfrm>
          <a:prstGeom prst="rect">
            <a:avLst/>
          </a:prstGeom>
        </p:spPr>
        <p:txBody>
          <a:bodyPr lIns="0" tIns="0" rIns="0" bIns="0" rtlCol="0" anchor="t">
            <a:spAutoFit/>
          </a:bodyPr>
          <a:lstStyle/>
          <a:p>
            <a:pPr algn="ctr">
              <a:lnSpc>
                <a:spcPts val="16615"/>
              </a:lnSpc>
            </a:pPr>
            <a:r>
              <a:rPr lang="en-US" sz="14323" spc="572" dirty="0">
                <a:solidFill>
                  <a:srgbClr val="FAB30C"/>
                </a:solidFill>
                <a:latin typeface="Lucky Bones"/>
                <a:ea typeface="Lucky Bones"/>
                <a:cs typeface="Lucky Bones"/>
                <a:sym typeface="Lucky Bones"/>
              </a:rPr>
              <a:t>What is our School Vision?</a:t>
            </a:r>
          </a:p>
        </p:txBody>
      </p:sp>
      <p:sp>
        <p:nvSpPr>
          <p:cNvPr id="7" name="Freeform 7"/>
          <p:cNvSpPr/>
          <p:nvPr/>
        </p:nvSpPr>
        <p:spPr>
          <a:xfrm rot="-1712785">
            <a:off x="13522054" y="277577"/>
            <a:ext cx="3689018" cy="3195612"/>
          </a:xfrm>
          <a:custGeom>
            <a:avLst/>
            <a:gdLst/>
            <a:ahLst/>
            <a:cxnLst/>
            <a:rect l="l" t="t" r="r" b="b"/>
            <a:pathLst>
              <a:path w="3689018" h="3195612">
                <a:moveTo>
                  <a:pt x="0" y="0"/>
                </a:moveTo>
                <a:lnTo>
                  <a:pt x="3689018" y="0"/>
                </a:lnTo>
                <a:lnTo>
                  <a:pt x="3689018" y="3195612"/>
                </a:lnTo>
                <a:lnTo>
                  <a:pt x="0" y="319561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rot="-3650892">
            <a:off x="15667913" y="2524977"/>
            <a:ext cx="2473638" cy="2142789"/>
          </a:xfrm>
          <a:custGeom>
            <a:avLst/>
            <a:gdLst/>
            <a:ahLst/>
            <a:cxnLst/>
            <a:rect l="l" t="t" r="r" b="b"/>
            <a:pathLst>
              <a:path w="2473638" h="2142789">
                <a:moveTo>
                  <a:pt x="0" y="0"/>
                </a:moveTo>
                <a:lnTo>
                  <a:pt x="2473638" y="0"/>
                </a:lnTo>
                <a:lnTo>
                  <a:pt x="2473638" y="2142788"/>
                </a:lnTo>
                <a:lnTo>
                  <a:pt x="0" y="214278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rot="-3610037">
            <a:off x="-92200" y="5008776"/>
            <a:ext cx="3926266" cy="3401128"/>
          </a:xfrm>
          <a:custGeom>
            <a:avLst/>
            <a:gdLst/>
            <a:ahLst/>
            <a:cxnLst/>
            <a:rect l="l" t="t" r="r" b="b"/>
            <a:pathLst>
              <a:path w="3926266" h="3401128">
                <a:moveTo>
                  <a:pt x="0" y="0"/>
                </a:moveTo>
                <a:lnTo>
                  <a:pt x="3926266" y="0"/>
                </a:lnTo>
                <a:lnTo>
                  <a:pt x="3926266" y="3401128"/>
                </a:lnTo>
                <a:lnTo>
                  <a:pt x="0" y="34011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Freeform 10"/>
          <p:cNvSpPr/>
          <p:nvPr/>
        </p:nvSpPr>
        <p:spPr>
          <a:xfrm rot="-5400000">
            <a:off x="2055860" y="7340890"/>
            <a:ext cx="2748456" cy="2380850"/>
          </a:xfrm>
          <a:custGeom>
            <a:avLst/>
            <a:gdLst/>
            <a:ahLst/>
            <a:cxnLst/>
            <a:rect l="l" t="t" r="r" b="b"/>
            <a:pathLst>
              <a:path w="2748456" h="2380850">
                <a:moveTo>
                  <a:pt x="0" y="0"/>
                </a:moveTo>
                <a:lnTo>
                  <a:pt x="2748456" y="0"/>
                </a:lnTo>
                <a:lnTo>
                  <a:pt x="2748456" y="2380850"/>
                </a:lnTo>
                <a:lnTo>
                  <a:pt x="0" y="23808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1156191" y="-4908019"/>
            <a:ext cx="16294455" cy="20103038"/>
          </a:xfrm>
          <a:custGeom>
            <a:avLst/>
            <a:gdLst/>
            <a:ahLst/>
            <a:cxnLst/>
            <a:rect l="l" t="t" r="r" b="b"/>
            <a:pathLst>
              <a:path w="16294455" h="20103038">
                <a:moveTo>
                  <a:pt x="0" y="0"/>
                </a:moveTo>
                <a:lnTo>
                  <a:pt x="16294454" y="0"/>
                </a:lnTo>
                <a:lnTo>
                  <a:pt x="16294454"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1870933" y="1327419"/>
            <a:ext cx="15024335" cy="7796105"/>
            <a:chOff x="0" y="0"/>
            <a:chExt cx="2904927" cy="1507362"/>
          </a:xfrm>
        </p:grpSpPr>
        <p:sp>
          <p:nvSpPr>
            <p:cNvPr id="4" name="Freeform 4"/>
            <p:cNvSpPr/>
            <p:nvPr/>
          </p:nvSpPr>
          <p:spPr>
            <a:xfrm>
              <a:off x="0" y="0"/>
              <a:ext cx="2904927" cy="1507362"/>
            </a:xfrm>
            <a:custGeom>
              <a:avLst/>
              <a:gdLst/>
              <a:ahLst/>
              <a:cxnLst/>
              <a:rect l="l" t="t" r="r" b="b"/>
              <a:pathLst>
                <a:path w="2904927" h="1507362">
                  <a:moveTo>
                    <a:pt x="25249" y="0"/>
                  </a:moveTo>
                  <a:lnTo>
                    <a:pt x="2879678" y="0"/>
                  </a:lnTo>
                  <a:cubicBezTo>
                    <a:pt x="2893622" y="0"/>
                    <a:pt x="2904927" y="11305"/>
                    <a:pt x="2904927" y="25249"/>
                  </a:cubicBezTo>
                  <a:lnTo>
                    <a:pt x="2904927" y="1482113"/>
                  </a:lnTo>
                  <a:cubicBezTo>
                    <a:pt x="2904927" y="1496058"/>
                    <a:pt x="2893622" y="1507362"/>
                    <a:pt x="2879678" y="1507362"/>
                  </a:cubicBezTo>
                  <a:lnTo>
                    <a:pt x="25249" y="1507362"/>
                  </a:lnTo>
                  <a:cubicBezTo>
                    <a:pt x="11305" y="1507362"/>
                    <a:pt x="0" y="1496058"/>
                    <a:pt x="0" y="1482113"/>
                  </a:cubicBezTo>
                  <a:lnTo>
                    <a:pt x="0" y="25249"/>
                  </a:lnTo>
                  <a:cubicBezTo>
                    <a:pt x="0" y="11305"/>
                    <a:pt x="11305" y="0"/>
                    <a:pt x="25249"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66675"/>
              <a:ext cx="2904927" cy="1574037"/>
            </a:xfrm>
            <a:prstGeom prst="rect">
              <a:avLst/>
            </a:prstGeom>
          </p:spPr>
          <p:txBody>
            <a:bodyPr lIns="29741" tIns="29741" rIns="29741" bIns="29741" rtlCol="0" anchor="ctr"/>
            <a:lstStyle/>
            <a:p>
              <a:pPr algn="ctr">
                <a:lnSpc>
                  <a:spcPts val="4200"/>
                </a:lnSpc>
              </a:pPr>
              <a:endParaRPr/>
            </a:p>
            <a:p>
              <a:pPr algn="ctr">
                <a:lnSpc>
                  <a:spcPts val="4200"/>
                </a:lnSpc>
              </a:pPr>
              <a:endParaRPr/>
            </a:p>
            <a:p>
              <a:pPr algn="ctr">
                <a:lnSpc>
                  <a:spcPts val="4200"/>
                </a:lnSpc>
              </a:pPr>
              <a:endParaRPr/>
            </a:p>
            <a:p>
              <a:pPr algn="ctr">
                <a:lnSpc>
                  <a:spcPts val="4200"/>
                </a:lnSpc>
              </a:pPr>
              <a:endParaRPr/>
            </a:p>
            <a:p>
              <a:pPr algn="ctr">
                <a:lnSpc>
                  <a:spcPts val="4200"/>
                </a:lnSpc>
              </a:pPr>
              <a:endParaRPr/>
            </a:p>
            <a:p>
              <a:pPr algn="ctr">
                <a:lnSpc>
                  <a:spcPts val="4200"/>
                </a:lnSpc>
              </a:pPr>
              <a:endParaRPr/>
            </a:p>
            <a:p>
              <a:pPr algn="ctr">
                <a:lnSpc>
                  <a:spcPts val="4200"/>
                </a:lnSpc>
              </a:pPr>
              <a:r>
                <a:rPr lang="en-US" sz="3000">
                  <a:solidFill>
                    <a:srgbClr val="393939"/>
                  </a:solidFill>
                  <a:latin typeface="Lookpeach Font TH"/>
                  <a:ea typeface="Lookpeach Font TH"/>
                  <a:cs typeface="Lookpeach Font TH"/>
                  <a:sym typeface="Lookpeach Font TH"/>
                </a:rPr>
                <a:t>At Christ the Sower Ecumenical Primary School we provide the ‘good earth’ for </a:t>
              </a:r>
              <a:r>
                <a:rPr lang="en-US" sz="3000" b="1">
                  <a:solidFill>
                    <a:srgbClr val="393939"/>
                  </a:solidFill>
                  <a:latin typeface="Lookpeach Font TH Bold"/>
                  <a:ea typeface="Lookpeach Font TH Bold"/>
                  <a:cs typeface="Lookpeach Font TH Bold"/>
                  <a:sym typeface="Lookpeach Font TH Bold"/>
                </a:rPr>
                <a:t>all </a:t>
              </a:r>
              <a:r>
                <a:rPr lang="en-US" sz="3000">
                  <a:solidFill>
                    <a:srgbClr val="393939"/>
                  </a:solidFill>
                  <a:latin typeface="Lookpeach Font TH"/>
                  <a:ea typeface="Lookpeach Font TH"/>
                  <a:cs typeface="Lookpeach Font TH"/>
                  <a:sym typeface="Lookpeach Font TH"/>
                </a:rPr>
                <a:t>our children to flourish and achieve their </a:t>
              </a:r>
              <a:r>
                <a:rPr lang="en-US" sz="3000" b="1">
                  <a:solidFill>
                    <a:srgbClr val="393939"/>
                  </a:solidFill>
                  <a:latin typeface="Lookpeach Font TH Bold"/>
                  <a:ea typeface="Lookpeach Font TH Bold"/>
                  <a:cs typeface="Lookpeach Font TH Bold"/>
                  <a:sym typeface="Lookpeach Font TH Bold"/>
                </a:rPr>
                <a:t>full potential</a:t>
              </a:r>
              <a:r>
                <a:rPr lang="en-US" sz="3000">
                  <a:solidFill>
                    <a:srgbClr val="393939"/>
                  </a:solidFill>
                  <a:latin typeface="Lookpeach Font TH"/>
                  <a:ea typeface="Lookpeach Font TH"/>
                  <a:cs typeface="Lookpeach Font TH"/>
                  <a:sym typeface="Lookpeach Font TH"/>
                </a:rPr>
                <a:t>; so that every child can learn and explore who they are created to be. With the </a:t>
              </a:r>
              <a:r>
                <a:rPr lang="en-US" sz="3000" b="1">
                  <a:solidFill>
                    <a:srgbClr val="393939"/>
                  </a:solidFill>
                  <a:latin typeface="Lookpeach Font TH Bold"/>
                  <a:ea typeface="Lookpeach Font TH Bold"/>
                  <a:cs typeface="Lookpeach Font TH Bold"/>
                  <a:sym typeface="Lookpeach Font TH Bold"/>
                </a:rPr>
                <a:t>highest of expectations </a:t>
              </a:r>
              <a:r>
                <a:rPr lang="en-US" sz="3000">
                  <a:solidFill>
                    <a:srgbClr val="393939"/>
                  </a:solidFill>
                  <a:latin typeface="Lookpeach Font TH"/>
                  <a:ea typeface="Lookpeach Font TH"/>
                  <a:cs typeface="Lookpeach Font TH"/>
                  <a:sym typeface="Lookpeach Font TH"/>
                </a:rPr>
                <a:t>we, individually and collectively, will </a:t>
              </a:r>
              <a:r>
                <a:rPr lang="en-US" sz="3000" b="1">
                  <a:solidFill>
                    <a:srgbClr val="393939"/>
                  </a:solidFill>
                  <a:latin typeface="Lookpeach Font TH Bold"/>
                  <a:ea typeface="Lookpeach Font TH Bold"/>
                  <a:cs typeface="Lookpeach Font TH Bold"/>
                  <a:sym typeface="Lookpeach Font TH Bold"/>
                </a:rPr>
                <a:t>care for, nurture and develop</a:t>
              </a:r>
              <a:r>
                <a:rPr lang="en-US" sz="3000">
                  <a:solidFill>
                    <a:srgbClr val="393939"/>
                  </a:solidFill>
                  <a:latin typeface="Lookpeach Font TH"/>
                  <a:ea typeface="Lookpeach Font TH"/>
                  <a:cs typeface="Lookpeach Font TH"/>
                  <a:sym typeface="Lookpeach Font TH"/>
                </a:rPr>
                <a:t> each and </a:t>
              </a:r>
              <a:r>
                <a:rPr lang="en-US" sz="3000" b="1">
                  <a:solidFill>
                    <a:srgbClr val="393939"/>
                  </a:solidFill>
                  <a:latin typeface="Lookpeach Font TH Bold"/>
                  <a:ea typeface="Lookpeach Font TH Bold"/>
                  <a:cs typeface="Lookpeach Font TH Bold"/>
                  <a:sym typeface="Lookpeach Font TH Bold"/>
                </a:rPr>
                <a:t>every child. </a:t>
              </a:r>
            </a:p>
            <a:p>
              <a:pPr algn="ctr">
                <a:lnSpc>
                  <a:spcPts val="4200"/>
                </a:lnSpc>
              </a:pPr>
              <a:r>
                <a:rPr lang="en-US" sz="3000" b="1">
                  <a:solidFill>
                    <a:srgbClr val="393939"/>
                  </a:solidFill>
                  <a:latin typeface="Lookpeach Font TH Bold"/>
                  <a:ea typeface="Lookpeach Font TH Bold"/>
                  <a:cs typeface="Lookpeach Font TH Bold"/>
                  <a:sym typeface="Lookpeach Font TH Bold"/>
                </a:rPr>
                <a:t>A loving place where we all care, learn and grow together.</a:t>
              </a:r>
            </a:p>
            <a:p>
              <a:pPr algn="ctr">
                <a:lnSpc>
                  <a:spcPts val="4200"/>
                </a:lnSpc>
              </a:pPr>
              <a:endParaRPr lang="en-US" sz="3000" b="1">
                <a:solidFill>
                  <a:srgbClr val="393939"/>
                </a:solidFill>
                <a:latin typeface="Lookpeach Font TH Bold"/>
                <a:ea typeface="Lookpeach Font TH Bold"/>
                <a:cs typeface="Lookpeach Font TH Bold"/>
                <a:sym typeface="Lookpeach Font TH Bold"/>
              </a:endParaRPr>
            </a:p>
            <a:p>
              <a:pPr algn="ctr">
                <a:lnSpc>
                  <a:spcPts val="1820"/>
                </a:lnSpc>
              </a:pPr>
              <a:r>
                <a:rPr lang="en-US" sz="1300">
                  <a:solidFill>
                    <a:srgbClr val="393939"/>
                  </a:solidFill>
                  <a:latin typeface="Canva Sans"/>
                  <a:ea typeface="Canva Sans"/>
                  <a:cs typeface="Canva Sans"/>
                  <a:sym typeface="Canva Sans"/>
                </a:rPr>
                <a:t> </a:t>
              </a:r>
            </a:p>
            <a:p>
              <a:pPr algn="ctr">
                <a:lnSpc>
                  <a:spcPts val="1820"/>
                </a:lnSpc>
                <a:spcBef>
                  <a:spcPct val="0"/>
                </a:spcBef>
              </a:pPr>
              <a:endParaRPr lang="en-US" sz="1300">
                <a:solidFill>
                  <a:srgbClr val="393939"/>
                </a:solidFill>
                <a:latin typeface="Canva Sans"/>
                <a:ea typeface="Canva Sans"/>
                <a:cs typeface="Canva Sans"/>
                <a:sym typeface="Canva Sans"/>
              </a:endParaRPr>
            </a:p>
          </p:txBody>
        </p:sp>
      </p:grpSp>
      <p:sp>
        <p:nvSpPr>
          <p:cNvPr id="6" name="TextBox 6"/>
          <p:cNvSpPr txBox="1"/>
          <p:nvPr/>
        </p:nvSpPr>
        <p:spPr>
          <a:xfrm>
            <a:off x="3317386" y="1913483"/>
            <a:ext cx="11653229" cy="2655695"/>
          </a:xfrm>
          <a:prstGeom prst="rect">
            <a:avLst/>
          </a:prstGeom>
        </p:spPr>
        <p:txBody>
          <a:bodyPr lIns="0" tIns="0" rIns="0" bIns="0" rtlCol="0" anchor="t">
            <a:spAutoFit/>
          </a:bodyPr>
          <a:lstStyle/>
          <a:p>
            <a:pPr algn="ctr">
              <a:lnSpc>
                <a:spcPts val="10468"/>
              </a:lnSpc>
            </a:pPr>
            <a:r>
              <a:rPr lang="en-US" sz="9024" spc="360">
                <a:solidFill>
                  <a:srgbClr val="000000"/>
                </a:solidFill>
                <a:latin typeface="Lucky Bones"/>
                <a:ea typeface="Lucky Bones"/>
                <a:cs typeface="Lucky Bones"/>
                <a:sym typeface="Lucky Bones"/>
              </a:rPr>
              <a:t>What is our School Vision?</a:t>
            </a:r>
          </a:p>
        </p:txBody>
      </p:sp>
      <p:sp>
        <p:nvSpPr>
          <p:cNvPr id="7" name="Freeform 7"/>
          <p:cNvSpPr/>
          <p:nvPr/>
        </p:nvSpPr>
        <p:spPr>
          <a:xfrm rot="-1712785">
            <a:off x="13522054" y="277577"/>
            <a:ext cx="3689018" cy="3195612"/>
          </a:xfrm>
          <a:custGeom>
            <a:avLst/>
            <a:gdLst/>
            <a:ahLst/>
            <a:cxnLst/>
            <a:rect l="l" t="t" r="r" b="b"/>
            <a:pathLst>
              <a:path w="3689018" h="3195612">
                <a:moveTo>
                  <a:pt x="0" y="0"/>
                </a:moveTo>
                <a:lnTo>
                  <a:pt x="3689018" y="0"/>
                </a:lnTo>
                <a:lnTo>
                  <a:pt x="3689018" y="3195612"/>
                </a:lnTo>
                <a:lnTo>
                  <a:pt x="0" y="319561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rot="-3650892">
            <a:off x="15667913" y="2524977"/>
            <a:ext cx="2473638" cy="2142789"/>
          </a:xfrm>
          <a:custGeom>
            <a:avLst/>
            <a:gdLst/>
            <a:ahLst/>
            <a:cxnLst/>
            <a:rect l="l" t="t" r="r" b="b"/>
            <a:pathLst>
              <a:path w="2473638" h="2142789">
                <a:moveTo>
                  <a:pt x="0" y="0"/>
                </a:moveTo>
                <a:lnTo>
                  <a:pt x="2473638" y="0"/>
                </a:lnTo>
                <a:lnTo>
                  <a:pt x="2473638" y="2142788"/>
                </a:lnTo>
                <a:lnTo>
                  <a:pt x="0" y="214278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rot="-3610037">
            <a:off x="92872" y="6719520"/>
            <a:ext cx="3926266" cy="3401128"/>
          </a:xfrm>
          <a:custGeom>
            <a:avLst/>
            <a:gdLst/>
            <a:ahLst/>
            <a:cxnLst/>
            <a:rect l="l" t="t" r="r" b="b"/>
            <a:pathLst>
              <a:path w="3926266" h="3401128">
                <a:moveTo>
                  <a:pt x="0" y="0"/>
                </a:moveTo>
                <a:lnTo>
                  <a:pt x="3926265" y="0"/>
                </a:lnTo>
                <a:lnTo>
                  <a:pt x="3926265" y="3401127"/>
                </a:lnTo>
                <a:lnTo>
                  <a:pt x="0" y="34011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Freeform 10"/>
          <p:cNvSpPr/>
          <p:nvPr/>
        </p:nvSpPr>
        <p:spPr>
          <a:xfrm rot="-5400000">
            <a:off x="3133583" y="7931191"/>
            <a:ext cx="2748456" cy="2380850"/>
          </a:xfrm>
          <a:custGeom>
            <a:avLst/>
            <a:gdLst/>
            <a:ahLst/>
            <a:cxnLst/>
            <a:rect l="l" t="t" r="r" b="b"/>
            <a:pathLst>
              <a:path w="2748456" h="2380850">
                <a:moveTo>
                  <a:pt x="0" y="0"/>
                </a:moveTo>
                <a:lnTo>
                  <a:pt x="2748456" y="0"/>
                </a:lnTo>
                <a:lnTo>
                  <a:pt x="2748456" y="2380849"/>
                </a:lnTo>
                <a:lnTo>
                  <a:pt x="0" y="238084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TextBox 2"/>
          <p:cNvSpPr txBox="1"/>
          <p:nvPr/>
        </p:nvSpPr>
        <p:spPr>
          <a:xfrm>
            <a:off x="1028700" y="164549"/>
            <a:ext cx="16230600" cy="1500506"/>
          </a:xfrm>
          <a:prstGeom prst="rect">
            <a:avLst/>
          </a:prstGeom>
        </p:spPr>
        <p:txBody>
          <a:bodyPr lIns="0" tIns="0" rIns="0" bIns="0" rtlCol="0" anchor="t">
            <a:spAutoFit/>
          </a:bodyPr>
          <a:lstStyle/>
          <a:p>
            <a:pPr algn="ctr">
              <a:lnSpc>
                <a:spcPts val="12319"/>
              </a:lnSpc>
            </a:pPr>
            <a:r>
              <a:rPr lang="en-US" sz="8799" spc="351" dirty="0">
                <a:solidFill>
                  <a:srgbClr val="FAB30C"/>
                </a:solidFill>
                <a:latin typeface="Lucky Bones"/>
                <a:ea typeface="Lucky Bones"/>
                <a:cs typeface="Lucky Bones"/>
                <a:sym typeface="Lucky Bones"/>
              </a:rPr>
              <a:t>The Big Picture</a:t>
            </a:r>
          </a:p>
        </p:txBody>
      </p:sp>
      <p:sp>
        <p:nvSpPr>
          <p:cNvPr id="3" name="Freeform 3"/>
          <p:cNvSpPr/>
          <p:nvPr/>
        </p:nvSpPr>
        <p:spPr>
          <a:xfrm>
            <a:off x="14076620" y="77759"/>
            <a:ext cx="2078455" cy="1800462"/>
          </a:xfrm>
          <a:custGeom>
            <a:avLst/>
            <a:gdLst/>
            <a:ahLst/>
            <a:cxnLst/>
            <a:rect l="l" t="t" r="r" b="b"/>
            <a:pathLst>
              <a:path w="2078455" h="1800462">
                <a:moveTo>
                  <a:pt x="0" y="0"/>
                </a:moveTo>
                <a:lnTo>
                  <a:pt x="2078455" y="0"/>
                </a:lnTo>
                <a:lnTo>
                  <a:pt x="2078455" y="1800461"/>
                </a:lnTo>
                <a:lnTo>
                  <a:pt x="0" y="180046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10800000">
            <a:off x="1967945" y="164549"/>
            <a:ext cx="2078455" cy="1800462"/>
          </a:xfrm>
          <a:custGeom>
            <a:avLst/>
            <a:gdLst/>
            <a:ahLst/>
            <a:cxnLst/>
            <a:rect l="l" t="t" r="r" b="b"/>
            <a:pathLst>
              <a:path w="2078455" h="1800462">
                <a:moveTo>
                  <a:pt x="0" y="0"/>
                </a:moveTo>
                <a:lnTo>
                  <a:pt x="2078455" y="0"/>
                </a:lnTo>
                <a:lnTo>
                  <a:pt x="2078455" y="1800462"/>
                </a:lnTo>
                <a:lnTo>
                  <a:pt x="0" y="180046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1028700" y="1385312"/>
            <a:ext cx="16863432" cy="8692725"/>
          </a:xfrm>
          <a:custGeom>
            <a:avLst/>
            <a:gdLst/>
            <a:ahLst/>
            <a:cxnLst/>
            <a:rect l="l" t="t" r="r" b="b"/>
            <a:pathLst>
              <a:path w="16863432" h="8692725">
                <a:moveTo>
                  <a:pt x="0" y="0"/>
                </a:moveTo>
                <a:lnTo>
                  <a:pt x="16863432" y="0"/>
                </a:lnTo>
                <a:lnTo>
                  <a:pt x="16863432" y="8692725"/>
                </a:lnTo>
                <a:lnTo>
                  <a:pt x="0" y="8692725"/>
                </a:lnTo>
                <a:lnTo>
                  <a:pt x="0" y="0"/>
                </a:lnTo>
                <a:close/>
              </a:path>
            </a:pathLst>
          </a:custGeom>
          <a:blipFill>
            <a:blip r:embed="rId4"/>
            <a:stretch>
              <a:fillRect/>
            </a:stretch>
          </a:blipFill>
        </p:spPr>
        <p:txBody>
          <a:bodyPr/>
          <a:lstStyle/>
          <a:p>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TextBox 2"/>
          <p:cNvSpPr txBox="1"/>
          <p:nvPr/>
        </p:nvSpPr>
        <p:spPr>
          <a:xfrm>
            <a:off x="1028700" y="-376023"/>
            <a:ext cx="16230600" cy="1500506"/>
          </a:xfrm>
          <a:prstGeom prst="rect">
            <a:avLst/>
          </a:prstGeom>
        </p:spPr>
        <p:txBody>
          <a:bodyPr lIns="0" tIns="0" rIns="0" bIns="0" rtlCol="0" anchor="t">
            <a:spAutoFit/>
          </a:bodyPr>
          <a:lstStyle/>
          <a:p>
            <a:pPr algn="ctr">
              <a:lnSpc>
                <a:spcPts val="12319"/>
              </a:lnSpc>
            </a:pPr>
            <a:r>
              <a:rPr lang="en-US" sz="8799" spc="351">
                <a:solidFill>
                  <a:srgbClr val="FAB30C"/>
                </a:solidFill>
                <a:latin typeface="Lucky Bones"/>
                <a:ea typeface="Lucky Bones"/>
                <a:cs typeface="Lucky Bones"/>
                <a:sym typeface="Lucky Bones"/>
              </a:rPr>
              <a:t>The Big Picture</a:t>
            </a:r>
          </a:p>
        </p:txBody>
      </p:sp>
      <p:sp>
        <p:nvSpPr>
          <p:cNvPr id="3" name="Freeform 3"/>
          <p:cNvSpPr/>
          <p:nvPr/>
        </p:nvSpPr>
        <p:spPr>
          <a:xfrm>
            <a:off x="14076620" y="77759"/>
            <a:ext cx="2078455" cy="1800462"/>
          </a:xfrm>
          <a:custGeom>
            <a:avLst/>
            <a:gdLst/>
            <a:ahLst/>
            <a:cxnLst/>
            <a:rect l="l" t="t" r="r" b="b"/>
            <a:pathLst>
              <a:path w="2078455" h="1800462">
                <a:moveTo>
                  <a:pt x="0" y="0"/>
                </a:moveTo>
                <a:lnTo>
                  <a:pt x="2078455" y="0"/>
                </a:lnTo>
                <a:lnTo>
                  <a:pt x="2078455" y="1800461"/>
                </a:lnTo>
                <a:lnTo>
                  <a:pt x="0" y="180046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10800000">
            <a:off x="1967945" y="164549"/>
            <a:ext cx="2078455" cy="1800462"/>
          </a:xfrm>
          <a:custGeom>
            <a:avLst/>
            <a:gdLst/>
            <a:ahLst/>
            <a:cxnLst/>
            <a:rect l="l" t="t" r="r" b="b"/>
            <a:pathLst>
              <a:path w="2078455" h="1800462">
                <a:moveTo>
                  <a:pt x="0" y="0"/>
                </a:moveTo>
                <a:lnTo>
                  <a:pt x="2078455" y="0"/>
                </a:lnTo>
                <a:lnTo>
                  <a:pt x="2078455" y="1800462"/>
                </a:lnTo>
                <a:lnTo>
                  <a:pt x="0" y="180046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1028700" y="1345742"/>
            <a:ext cx="16863432" cy="8692725"/>
          </a:xfrm>
          <a:custGeom>
            <a:avLst/>
            <a:gdLst/>
            <a:ahLst/>
            <a:cxnLst/>
            <a:rect l="l" t="t" r="r" b="b"/>
            <a:pathLst>
              <a:path w="16863432" h="8692725">
                <a:moveTo>
                  <a:pt x="0" y="0"/>
                </a:moveTo>
                <a:lnTo>
                  <a:pt x="16863432" y="0"/>
                </a:lnTo>
                <a:lnTo>
                  <a:pt x="16863432" y="8692725"/>
                </a:lnTo>
                <a:lnTo>
                  <a:pt x="0" y="8692725"/>
                </a:lnTo>
                <a:lnTo>
                  <a:pt x="0" y="0"/>
                </a:lnTo>
                <a:close/>
              </a:path>
            </a:pathLst>
          </a:custGeom>
          <a:blipFill>
            <a:blip r:embed="rId4">
              <a:alphaModFix amt="27000"/>
            </a:blip>
            <a:stretch>
              <a:fillRect/>
            </a:stretch>
          </a:blipFill>
        </p:spPr>
        <p:txBody>
          <a:bodyPr/>
          <a:lstStyle/>
          <a:p>
            <a:endParaRPr lang="en-GB"/>
          </a:p>
        </p:txBody>
      </p:sp>
      <p:sp>
        <p:nvSpPr>
          <p:cNvPr id="6" name="TextBox 6"/>
          <p:cNvSpPr txBox="1"/>
          <p:nvPr/>
        </p:nvSpPr>
        <p:spPr>
          <a:xfrm>
            <a:off x="1255511" y="3680526"/>
            <a:ext cx="15776978" cy="2898141"/>
          </a:xfrm>
          <a:prstGeom prst="rect">
            <a:avLst/>
          </a:prstGeom>
        </p:spPr>
        <p:txBody>
          <a:bodyPr lIns="0" tIns="0" rIns="0" bIns="0" rtlCol="0" anchor="t">
            <a:spAutoFit/>
          </a:bodyPr>
          <a:lstStyle/>
          <a:p>
            <a:pPr algn="ctr">
              <a:lnSpc>
                <a:spcPts val="11036"/>
              </a:lnSpc>
            </a:pPr>
            <a:r>
              <a:rPr lang="en-US" sz="7883">
                <a:solidFill>
                  <a:srgbClr val="000000"/>
                </a:solidFill>
                <a:latin typeface="Acid Bold"/>
                <a:ea typeface="Acid Bold"/>
                <a:cs typeface="Acid Bold"/>
                <a:sym typeface="Acid Bold"/>
              </a:rPr>
              <a:t>So how do we live out our vision for the children?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grpSp>
        <p:nvGrpSpPr>
          <p:cNvPr id="2" name="Group 2"/>
          <p:cNvGrpSpPr/>
          <p:nvPr/>
        </p:nvGrpSpPr>
        <p:grpSpPr>
          <a:xfrm>
            <a:off x="1967945" y="2780680"/>
            <a:ext cx="3822984" cy="1062013"/>
            <a:chOff x="0" y="0"/>
            <a:chExt cx="739167" cy="205338"/>
          </a:xfrm>
        </p:grpSpPr>
        <p:sp>
          <p:nvSpPr>
            <p:cNvPr id="3" name="Freeform 3"/>
            <p:cNvSpPr/>
            <p:nvPr/>
          </p:nvSpPr>
          <p:spPr>
            <a:xfrm>
              <a:off x="0" y="0"/>
              <a:ext cx="739167" cy="205338"/>
            </a:xfrm>
            <a:custGeom>
              <a:avLst/>
              <a:gdLst/>
              <a:ahLst/>
              <a:cxnLst/>
              <a:rect l="l" t="t" r="r" b="b"/>
              <a:pathLst>
                <a:path w="739167" h="205338">
                  <a:moveTo>
                    <a:pt x="99230" y="0"/>
                  </a:moveTo>
                  <a:lnTo>
                    <a:pt x="639937" y="0"/>
                  </a:lnTo>
                  <a:cubicBezTo>
                    <a:pt x="666254" y="0"/>
                    <a:pt x="691494" y="10455"/>
                    <a:pt x="710103" y="29064"/>
                  </a:cubicBezTo>
                  <a:cubicBezTo>
                    <a:pt x="728712" y="47673"/>
                    <a:pt x="739167" y="72912"/>
                    <a:pt x="739167" y="99230"/>
                  </a:cubicBezTo>
                  <a:lnTo>
                    <a:pt x="739167" y="106108"/>
                  </a:lnTo>
                  <a:cubicBezTo>
                    <a:pt x="739167" y="132426"/>
                    <a:pt x="728712" y="157665"/>
                    <a:pt x="710103" y="176274"/>
                  </a:cubicBezTo>
                  <a:cubicBezTo>
                    <a:pt x="691494" y="194884"/>
                    <a:pt x="666254" y="205338"/>
                    <a:pt x="639937" y="205338"/>
                  </a:cubicBezTo>
                  <a:lnTo>
                    <a:pt x="99230" y="205338"/>
                  </a:lnTo>
                  <a:cubicBezTo>
                    <a:pt x="72912" y="205338"/>
                    <a:pt x="47673" y="194884"/>
                    <a:pt x="29064" y="176274"/>
                  </a:cubicBezTo>
                  <a:cubicBezTo>
                    <a:pt x="10455" y="157665"/>
                    <a:pt x="0" y="132426"/>
                    <a:pt x="0" y="106108"/>
                  </a:cubicBezTo>
                  <a:lnTo>
                    <a:pt x="0" y="99230"/>
                  </a:lnTo>
                  <a:cubicBezTo>
                    <a:pt x="0" y="72912"/>
                    <a:pt x="10455" y="47673"/>
                    <a:pt x="29064" y="29064"/>
                  </a:cubicBezTo>
                  <a:cubicBezTo>
                    <a:pt x="47673" y="10455"/>
                    <a:pt x="72912" y="0"/>
                    <a:pt x="99230" y="0"/>
                  </a:cubicBezTo>
                  <a:close/>
                </a:path>
              </a:pathLst>
            </a:custGeom>
            <a:solidFill>
              <a:srgbClr val="FDF1E8"/>
            </a:solidFill>
            <a:ln w="95250" cap="rnd">
              <a:solidFill>
                <a:srgbClr val="984E11"/>
              </a:solidFill>
              <a:prstDash val="solid"/>
              <a:round/>
            </a:ln>
          </p:spPr>
          <p:txBody>
            <a:bodyPr/>
            <a:lstStyle/>
            <a:p>
              <a:endParaRPr lang="en-GB"/>
            </a:p>
          </p:txBody>
        </p:sp>
        <p:sp>
          <p:nvSpPr>
            <p:cNvPr id="4" name="TextBox 4"/>
            <p:cNvSpPr txBox="1"/>
            <p:nvPr/>
          </p:nvSpPr>
          <p:spPr>
            <a:xfrm>
              <a:off x="0" y="-38100"/>
              <a:ext cx="739167" cy="243438"/>
            </a:xfrm>
            <a:prstGeom prst="rect">
              <a:avLst/>
            </a:prstGeom>
          </p:spPr>
          <p:txBody>
            <a:bodyPr lIns="29741" tIns="29741" rIns="29741" bIns="29741" rtlCol="0" anchor="ctr"/>
            <a:lstStyle/>
            <a:p>
              <a:pPr algn="ctr">
                <a:lnSpc>
                  <a:spcPts val="1400"/>
                </a:lnSpc>
                <a:spcBef>
                  <a:spcPct val="0"/>
                </a:spcBef>
              </a:pPr>
              <a:endParaRPr/>
            </a:p>
          </p:txBody>
        </p:sp>
      </p:grpSp>
      <p:grpSp>
        <p:nvGrpSpPr>
          <p:cNvPr id="5" name="Group 5"/>
          <p:cNvGrpSpPr/>
          <p:nvPr/>
        </p:nvGrpSpPr>
        <p:grpSpPr>
          <a:xfrm>
            <a:off x="7372376" y="4745742"/>
            <a:ext cx="3609922" cy="1924916"/>
            <a:chOff x="0" y="0"/>
            <a:chExt cx="950761" cy="506974"/>
          </a:xfrm>
        </p:grpSpPr>
        <p:sp>
          <p:nvSpPr>
            <p:cNvPr id="6" name="Freeform 6"/>
            <p:cNvSpPr/>
            <p:nvPr/>
          </p:nvSpPr>
          <p:spPr>
            <a:xfrm>
              <a:off x="0" y="0"/>
              <a:ext cx="950761" cy="506974"/>
            </a:xfrm>
            <a:custGeom>
              <a:avLst/>
              <a:gdLst/>
              <a:ahLst/>
              <a:cxnLst/>
              <a:rect l="l" t="t" r="r" b="b"/>
              <a:pathLst>
                <a:path w="950761" h="506974">
                  <a:moveTo>
                    <a:pt x="66483" y="0"/>
                  </a:moveTo>
                  <a:lnTo>
                    <a:pt x="884278" y="0"/>
                  </a:lnTo>
                  <a:cubicBezTo>
                    <a:pt x="920996" y="0"/>
                    <a:pt x="950761" y="29766"/>
                    <a:pt x="950761" y="66483"/>
                  </a:cubicBezTo>
                  <a:lnTo>
                    <a:pt x="950761" y="440490"/>
                  </a:lnTo>
                  <a:cubicBezTo>
                    <a:pt x="950761" y="477208"/>
                    <a:pt x="920996" y="506974"/>
                    <a:pt x="884278" y="506974"/>
                  </a:cubicBezTo>
                  <a:lnTo>
                    <a:pt x="66483" y="506974"/>
                  </a:lnTo>
                  <a:cubicBezTo>
                    <a:pt x="29766" y="506974"/>
                    <a:pt x="0" y="477208"/>
                    <a:pt x="0" y="440490"/>
                  </a:cubicBezTo>
                  <a:lnTo>
                    <a:pt x="0" y="66483"/>
                  </a:lnTo>
                  <a:cubicBezTo>
                    <a:pt x="0" y="29766"/>
                    <a:pt x="29766" y="0"/>
                    <a:pt x="66483" y="0"/>
                  </a:cubicBezTo>
                  <a:close/>
                </a:path>
              </a:pathLst>
            </a:custGeom>
            <a:solidFill>
              <a:srgbClr val="3C7F72"/>
            </a:solidFill>
          </p:spPr>
          <p:txBody>
            <a:bodyPr/>
            <a:lstStyle/>
            <a:p>
              <a:endParaRPr lang="en-GB"/>
            </a:p>
          </p:txBody>
        </p:sp>
        <p:sp>
          <p:nvSpPr>
            <p:cNvPr id="7" name="TextBox 7"/>
            <p:cNvSpPr txBox="1"/>
            <p:nvPr/>
          </p:nvSpPr>
          <p:spPr>
            <a:xfrm>
              <a:off x="0" y="-66675"/>
              <a:ext cx="950761" cy="573649"/>
            </a:xfrm>
            <a:prstGeom prst="rect">
              <a:avLst/>
            </a:prstGeom>
          </p:spPr>
          <p:txBody>
            <a:bodyPr lIns="50800" tIns="50800" rIns="50800" bIns="50800" rtlCol="0" anchor="ctr"/>
            <a:lstStyle/>
            <a:p>
              <a:pPr algn="ctr">
                <a:lnSpc>
                  <a:spcPts val="5179"/>
                </a:lnSpc>
              </a:pPr>
              <a:r>
                <a:rPr lang="en-US" sz="3699" spc="218">
                  <a:solidFill>
                    <a:srgbClr val="FFF1E7"/>
                  </a:solidFill>
                  <a:latin typeface="Tropika"/>
                  <a:ea typeface="Tropika"/>
                  <a:cs typeface="Tropika"/>
                  <a:sym typeface="Tropika"/>
                </a:rPr>
                <a:t>A WHOLE SCHOOL APPROACH</a:t>
              </a:r>
            </a:p>
          </p:txBody>
        </p:sp>
      </p:grpSp>
      <p:grpSp>
        <p:nvGrpSpPr>
          <p:cNvPr id="8" name="Group 8"/>
          <p:cNvGrpSpPr/>
          <p:nvPr/>
        </p:nvGrpSpPr>
        <p:grpSpPr>
          <a:xfrm>
            <a:off x="2277392" y="6670658"/>
            <a:ext cx="4178327" cy="1135323"/>
            <a:chOff x="0" y="0"/>
            <a:chExt cx="807872" cy="219513"/>
          </a:xfrm>
        </p:grpSpPr>
        <p:sp>
          <p:nvSpPr>
            <p:cNvPr id="9" name="Freeform 9"/>
            <p:cNvSpPr/>
            <p:nvPr/>
          </p:nvSpPr>
          <p:spPr>
            <a:xfrm>
              <a:off x="0" y="0"/>
              <a:ext cx="807872" cy="219513"/>
            </a:xfrm>
            <a:custGeom>
              <a:avLst/>
              <a:gdLst/>
              <a:ahLst/>
              <a:cxnLst/>
              <a:rect l="l" t="t" r="r" b="b"/>
              <a:pathLst>
                <a:path w="807872" h="219513">
                  <a:moveTo>
                    <a:pt x="90791" y="0"/>
                  </a:moveTo>
                  <a:lnTo>
                    <a:pt x="717081" y="0"/>
                  </a:lnTo>
                  <a:cubicBezTo>
                    <a:pt x="741160" y="0"/>
                    <a:pt x="764253" y="9565"/>
                    <a:pt x="781280" y="26592"/>
                  </a:cubicBezTo>
                  <a:cubicBezTo>
                    <a:pt x="798306" y="43619"/>
                    <a:pt x="807872" y="66712"/>
                    <a:pt x="807872" y="90791"/>
                  </a:cubicBezTo>
                  <a:lnTo>
                    <a:pt x="807872" y="128722"/>
                  </a:lnTo>
                  <a:cubicBezTo>
                    <a:pt x="807872" y="152801"/>
                    <a:pt x="798306" y="175894"/>
                    <a:pt x="781280" y="192921"/>
                  </a:cubicBezTo>
                  <a:cubicBezTo>
                    <a:pt x="764253" y="209947"/>
                    <a:pt x="741160" y="219513"/>
                    <a:pt x="717081" y="219513"/>
                  </a:cubicBezTo>
                  <a:lnTo>
                    <a:pt x="90791" y="219513"/>
                  </a:lnTo>
                  <a:cubicBezTo>
                    <a:pt x="66712" y="219513"/>
                    <a:pt x="43619" y="209947"/>
                    <a:pt x="26592" y="192921"/>
                  </a:cubicBezTo>
                  <a:cubicBezTo>
                    <a:pt x="9565" y="175894"/>
                    <a:pt x="0" y="152801"/>
                    <a:pt x="0" y="128722"/>
                  </a:cubicBezTo>
                  <a:lnTo>
                    <a:pt x="0" y="90791"/>
                  </a:lnTo>
                  <a:cubicBezTo>
                    <a:pt x="0" y="66712"/>
                    <a:pt x="9565" y="43619"/>
                    <a:pt x="26592" y="26592"/>
                  </a:cubicBezTo>
                  <a:cubicBezTo>
                    <a:pt x="43619" y="9565"/>
                    <a:pt x="66712" y="0"/>
                    <a:pt x="90791" y="0"/>
                  </a:cubicBezTo>
                  <a:close/>
                </a:path>
              </a:pathLst>
            </a:custGeom>
            <a:solidFill>
              <a:srgbClr val="FDF1E8"/>
            </a:solidFill>
            <a:ln w="95250" cap="rnd">
              <a:solidFill>
                <a:srgbClr val="984E11"/>
              </a:solidFill>
              <a:prstDash val="solid"/>
              <a:round/>
            </a:ln>
          </p:spPr>
          <p:txBody>
            <a:bodyPr/>
            <a:lstStyle/>
            <a:p>
              <a:endParaRPr lang="en-GB"/>
            </a:p>
          </p:txBody>
        </p:sp>
        <p:sp>
          <p:nvSpPr>
            <p:cNvPr id="10" name="TextBox 10"/>
            <p:cNvSpPr txBox="1"/>
            <p:nvPr/>
          </p:nvSpPr>
          <p:spPr>
            <a:xfrm>
              <a:off x="0" y="-38100"/>
              <a:ext cx="807872" cy="257613"/>
            </a:xfrm>
            <a:prstGeom prst="rect">
              <a:avLst/>
            </a:prstGeom>
          </p:spPr>
          <p:txBody>
            <a:bodyPr lIns="29741" tIns="29741" rIns="29741" bIns="29741" rtlCol="0" anchor="ctr"/>
            <a:lstStyle/>
            <a:p>
              <a:pPr algn="ctr">
                <a:lnSpc>
                  <a:spcPts val="1400"/>
                </a:lnSpc>
                <a:spcBef>
                  <a:spcPct val="0"/>
                </a:spcBef>
              </a:pPr>
              <a:endParaRPr/>
            </a:p>
          </p:txBody>
        </p:sp>
      </p:grpSp>
      <p:grpSp>
        <p:nvGrpSpPr>
          <p:cNvPr id="11" name="Group 11"/>
          <p:cNvGrpSpPr/>
          <p:nvPr/>
        </p:nvGrpSpPr>
        <p:grpSpPr>
          <a:xfrm>
            <a:off x="11788270" y="2979303"/>
            <a:ext cx="4818638" cy="1125798"/>
            <a:chOff x="0" y="0"/>
            <a:chExt cx="931674" cy="217671"/>
          </a:xfrm>
        </p:grpSpPr>
        <p:sp>
          <p:nvSpPr>
            <p:cNvPr id="12" name="Freeform 12"/>
            <p:cNvSpPr/>
            <p:nvPr/>
          </p:nvSpPr>
          <p:spPr>
            <a:xfrm>
              <a:off x="0" y="0"/>
              <a:ext cx="931675" cy="217671"/>
            </a:xfrm>
            <a:custGeom>
              <a:avLst/>
              <a:gdLst/>
              <a:ahLst/>
              <a:cxnLst/>
              <a:rect l="l" t="t" r="r" b="b"/>
              <a:pathLst>
                <a:path w="931675" h="217671">
                  <a:moveTo>
                    <a:pt x="78726" y="0"/>
                  </a:moveTo>
                  <a:lnTo>
                    <a:pt x="852948" y="0"/>
                  </a:lnTo>
                  <a:cubicBezTo>
                    <a:pt x="896428" y="0"/>
                    <a:pt x="931675" y="35247"/>
                    <a:pt x="931675" y="78726"/>
                  </a:cubicBezTo>
                  <a:lnTo>
                    <a:pt x="931675" y="138944"/>
                  </a:lnTo>
                  <a:cubicBezTo>
                    <a:pt x="931675" y="159824"/>
                    <a:pt x="923380" y="179848"/>
                    <a:pt x="908616" y="194612"/>
                  </a:cubicBezTo>
                  <a:cubicBezTo>
                    <a:pt x="893852" y="209377"/>
                    <a:pt x="873828" y="217671"/>
                    <a:pt x="852948" y="217671"/>
                  </a:cubicBezTo>
                  <a:lnTo>
                    <a:pt x="78726" y="217671"/>
                  </a:lnTo>
                  <a:cubicBezTo>
                    <a:pt x="57847" y="217671"/>
                    <a:pt x="37823" y="209377"/>
                    <a:pt x="23058" y="194612"/>
                  </a:cubicBezTo>
                  <a:cubicBezTo>
                    <a:pt x="8294" y="179848"/>
                    <a:pt x="0" y="159824"/>
                    <a:pt x="0" y="138944"/>
                  </a:cubicBezTo>
                  <a:lnTo>
                    <a:pt x="0" y="78726"/>
                  </a:lnTo>
                  <a:cubicBezTo>
                    <a:pt x="0" y="57847"/>
                    <a:pt x="8294" y="37823"/>
                    <a:pt x="23058" y="23058"/>
                  </a:cubicBezTo>
                  <a:cubicBezTo>
                    <a:pt x="37823" y="8294"/>
                    <a:pt x="57847" y="0"/>
                    <a:pt x="78726" y="0"/>
                  </a:cubicBezTo>
                  <a:close/>
                </a:path>
              </a:pathLst>
            </a:custGeom>
            <a:solidFill>
              <a:srgbClr val="FDF1E8"/>
            </a:solidFill>
            <a:ln w="95250" cap="rnd">
              <a:solidFill>
                <a:srgbClr val="984E11"/>
              </a:solidFill>
              <a:prstDash val="solid"/>
              <a:round/>
            </a:ln>
          </p:spPr>
          <p:txBody>
            <a:bodyPr/>
            <a:lstStyle/>
            <a:p>
              <a:endParaRPr lang="en-GB"/>
            </a:p>
          </p:txBody>
        </p:sp>
        <p:sp>
          <p:nvSpPr>
            <p:cNvPr id="13" name="TextBox 13"/>
            <p:cNvSpPr txBox="1"/>
            <p:nvPr/>
          </p:nvSpPr>
          <p:spPr>
            <a:xfrm>
              <a:off x="0" y="-38100"/>
              <a:ext cx="931674" cy="255771"/>
            </a:xfrm>
            <a:prstGeom prst="rect">
              <a:avLst/>
            </a:prstGeom>
          </p:spPr>
          <p:txBody>
            <a:bodyPr lIns="29741" tIns="29741" rIns="29741" bIns="29741" rtlCol="0" anchor="ctr"/>
            <a:lstStyle/>
            <a:p>
              <a:pPr algn="ctr">
                <a:lnSpc>
                  <a:spcPts val="1400"/>
                </a:lnSpc>
                <a:spcBef>
                  <a:spcPct val="0"/>
                </a:spcBef>
              </a:pPr>
              <a:endParaRPr/>
            </a:p>
          </p:txBody>
        </p:sp>
      </p:grpSp>
      <p:grpSp>
        <p:nvGrpSpPr>
          <p:cNvPr id="14" name="Group 14"/>
          <p:cNvGrpSpPr/>
          <p:nvPr/>
        </p:nvGrpSpPr>
        <p:grpSpPr>
          <a:xfrm>
            <a:off x="11832281" y="6363632"/>
            <a:ext cx="4818638" cy="1063851"/>
            <a:chOff x="0" y="0"/>
            <a:chExt cx="931674" cy="205694"/>
          </a:xfrm>
        </p:grpSpPr>
        <p:sp>
          <p:nvSpPr>
            <p:cNvPr id="15" name="Freeform 15"/>
            <p:cNvSpPr/>
            <p:nvPr/>
          </p:nvSpPr>
          <p:spPr>
            <a:xfrm>
              <a:off x="0" y="0"/>
              <a:ext cx="931675" cy="205694"/>
            </a:xfrm>
            <a:custGeom>
              <a:avLst/>
              <a:gdLst/>
              <a:ahLst/>
              <a:cxnLst/>
              <a:rect l="l" t="t" r="r" b="b"/>
              <a:pathLst>
                <a:path w="931675" h="205694">
                  <a:moveTo>
                    <a:pt x="78726" y="0"/>
                  </a:moveTo>
                  <a:lnTo>
                    <a:pt x="852948" y="0"/>
                  </a:lnTo>
                  <a:cubicBezTo>
                    <a:pt x="896428" y="0"/>
                    <a:pt x="931675" y="35247"/>
                    <a:pt x="931675" y="78726"/>
                  </a:cubicBezTo>
                  <a:lnTo>
                    <a:pt x="931675" y="126967"/>
                  </a:lnTo>
                  <a:cubicBezTo>
                    <a:pt x="931675" y="147847"/>
                    <a:pt x="923380" y="167871"/>
                    <a:pt x="908616" y="182635"/>
                  </a:cubicBezTo>
                  <a:cubicBezTo>
                    <a:pt x="893852" y="197399"/>
                    <a:pt x="873828" y="205694"/>
                    <a:pt x="852948" y="205694"/>
                  </a:cubicBezTo>
                  <a:lnTo>
                    <a:pt x="78726" y="205694"/>
                  </a:lnTo>
                  <a:cubicBezTo>
                    <a:pt x="57847" y="205694"/>
                    <a:pt x="37823" y="197399"/>
                    <a:pt x="23058" y="182635"/>
                  </a:cubicBezTo>
                  <a:cubicBezTo>
                    <a:pt x="8294" y="167871"/>
                    <a:pt x="0" y="147847"/>
                    <a:pt x="0" y="126967"/>
                  </a:cubicBezTo>
                  <a:lnTo>
                    <a:pt x="0" y="78726"/>
                  </a:lnTo>
                  <a:cubicBezTo>
                    <a:pt x="0" y="57847"/>
                    <a:pt x="8294" y="37823"/>
                    <a:pt x="23058" y="23058"/>
                  </a:cubicBezTo>
                  <a:cubicBezTo>
                    <a:pt x="37823" y="8294"/>
                    <a:pt x="57847" y="0"/>
                    <a:pt x="78726" y="0"/>
                  </a:cubicBezTo>
                  <a:close/>
                </a:path>
              </a:pathLst>
            </a:custGeom>
            <a:solidFill>
              <a:srgbClr val="FDF1E8"/>
            </a:solidFill>
            <a:ln w="95250" cap="rnd">
              <a:solidFill>
                <a:srgbClr val="984E11"/>
              </a:solidFill>
              <a:prstDash val="solid"/>
              <a:round/>
            </a:ln>
          </p:spPr>
          <p:txBody>
            <a:bodyPr/>
            <a:lstStyle/>
            <a:p>
              <a:endParaRPr lang="en-GB"/>
            </a:p>
          </p:txBody>
        </p:sp>
        <p:sp>
          <p:nvSpPr>
            <p:cNvPr id="16" name="TextBox 16"/>
            <p:cNvSpPr txBox="1"/>
            <p:nvPr/>
          </p:nvSpPr>
          <p:spPr>
            <a:xfrm>
              <a:off x="0" y="-38100"/>
              <a:ext cx="931674" cy="243794"/>
            </a:xfrm>
            <a:prstGeom prst="rect">
              <a:avLst/>
            </a:prstGeom>
          </p:spPr>
          <p:txBody>
            <a:bodyPr lIns="29741" tIns="29741" rIns="29741" bIns="29741" rtlCol="0" anchor="ctr"/>
            <a:lstStyle/>
            <a:p>
              <a:pPr algn="ctr">
                <a:lnSpc>
                  <a:spcPts val="1400"/>
                </a:lnSpc>
                <a:spcBef>
                  <a:spcPct val="0"/>
                </a:spcBef>
              </a:pPr>
              <a:endParaRPr/>
            </a:p>
          </p:txBody>
        </p:sp>
      </p:grpSp>
      <p:sp>
        <p:nvSpPr>
          <p:cNvPr id="17" name="AutoShape 17"/>
          <p:cNvSpPr/>
          <p:nvPr/>
        </p:nvSpPr>
        <p:spPr>
          <a:xfrm flipV="1">
            <a:off x="9177338" y="3542202"/>
            <a:ext cx="2610932" cy="1203541"/>
          </a:xfrm>
          <a:prstGeom prst="line">
            <a:avLst/>
          </a:prstGeom>
          <a:ln w="66675" cap="flat">
            <a:solidFill>
              <a:srgbClr val="000000"/>
            </a:solidFill>
            <a:prstDash val="solid"/>
            <a:headEnd type="none" w="sm" len="sm"/>
            <a:tailEnd type="triangle" w="lg" len="med"/>
          </a:ln>
        </p:spPr>
        <p:txBody>
          <a:bodyPr/>
          <a:lstStyle/>
          <a:p>
            <a:endParaRPr lang="en-GB"/>
          </a:p>
        </p:txBody>
      </p:sp>
      <p:sp>
        <p:nvSpPr>
          <p:cNvPr id="18" name="AutoShape 18"/>
          <p:cNvSpPr/>
          <p:nvPr/>
        </p:nvSpPr>
        <p:spPr>
          <a:xfrm flipH="1" flipV="1">
            <a:off x="5790929" y="3311686"/>
            <a:ext cx="3386408" cy="1434056"/>
          </a:xfrm>
          <a:prstGeom prst="line">
            <a:avLst/>
          </a:prstGeom>
          <a:ln w="66675" cap="flat">
            <a:solidFill>
              <a:srgbClr val="000000"/>
            </a:solidFill>
            <a:prstDash val="solid"/>
            <a:headEnd type="none" w="sm" len="sm"/>
            <a:tailEnd type="triangle" w="lg" len="med"/>
          </a:ln>
        </p:spPr>
        <p:txBody>
          <a:bodyPr/>
          <a:lstStyle/>
          <a:p>
            <a:endParaRPr lang="en-GB"/>
          </a:p>
        </p:txBody>
      </p:sp>
      <p:sp>
        <p:nvSpPr>
          <p:cNvPr id="19" name="AutoShape 19"/>
          <p:cNvSpPr/>
          <p:nvPr/>
        </p:nvSpPr>
        <p:spPr>
          <a:xfrm flipH="1">
            <a:off x="6455719" y="6670658"/>
            <a:ext cx="2721618" cy="567662"/>
          </a:xfrm>
          <a:prstGeom prst="line">
            <a:avLst/>
          </a:prstGeom>
          <a:ln w="66675" cap="flat">
            <a:solidFill>
              <a:srgbClr val="000000"/>
            </a:solidFill>
            <a:prstDash val="solid"/>
            <a:headEnd type="none" w="sm" len="sm"/>
            <a:tailEnd type="triangle" w="lg" len="med"/>
          </a:ln>
        </p:spPr>
        <p:txBody>
          <a:bodyPr/>
          <a:lstStyle/>
          <a:p>
            <a:endParaRPr lang="en-GB"/>
          </a:p>
        </p:txBody>
      </p:sp>
      <p:sp>
        <p:nvSpPr>
          <p:cNvPr id="20" name="AutoShape 20"/>
          <p:cNvSpPr/>
          <p:nvPr/>
        </p:nvSpPr>
        <p:spPr>
          <a:xfrm>
            <a:off x="9177338" y="6670658"/>
            <a:ext cx="2654943" cy="224900"/>
          </a:xfrm>
          <a:prstGeom prst="line">
            <a:avLst/>
          </a:prstGeom>
          <a:ln w="66675" cap="flat">
            <a:solidFill>
              <a:srgbClr val="000000"/>
            </a:solidFill>
            <a:prstDash val="solid"/>
            <a:headEnd type="none" w="sm" len="sm"/>
            <a:tailEnd type="triangle" w="lg" len="med"/>
          </a:ln>
        </p:spPr>
        <p:txBody>
          <a:bodyPr/>
          <a:lstStyle/>
          <a:p>
            <a:endParaRPr lang="en-GB"/>
          </a:p>
        </p:txBody>
      </p:sp>
      <p:sp>
        <p:nvSpPr>
          <p:cNvPr id="21" name="Freeform 21"/>
          <p:cNvSpPr/>
          <p:nvPr/>
        </p:nvSpPr>
        <p:spPr>
          <a:xfrm>
            <a:off x="16155075" y="7238320"/>
            <a:ext cx="1744830" cy="3472299"/>
          </a:xfrm>
          <a:custGeom>
            <a:avLst/>
            <a:gdLst/>
            <a:ahLst/>
            <a:cxnLst/>
            <a:rect l="l" t="t" r="r" b="b"/>
            <a:pathLst>
              <a:path w="1744830" h="3472299">
                <a:moveTo>
                  <a:pt x="0" y="0"/>
                </a:moveTo>
                <a:lnTo>
                  <a:pt x="1744830" y="0"/>
                </a:lnTo>
                <a:lnTo>
                  <a:pt x="1744830" y="3472299"/>
                </a:lnTo>
                <a:lnTo>
                  <a:pt x="0" y="3472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22" name="Freeform 22"/>
          <p:cNvSpPr/>
          <p:nvPr/>
        </p:nvSpPr>
        <p:spPr>
          <a:xfrm>
            <a:off x="381565" y="7088074"/>
            <a:ext cx="1895827" cy="3772790"/>
          </a:xfrm>
          <a:custGeom>
            <a:avLst/>
            <a:gdLst/>
            <a:ahLst/>
            <a:cxnLst/>
            <a:rect l="l" t="t" r="r" b="b"/>
            <a:pathLst>
              <a:path w="1895827" h="3772790">
                <a:moveTo>
                  <a:pt x="0" y="0"/>
                </a:moveTo>
                <a:lnTo>
                  <a:pt x="1895827" y="0"/>
                </a:lnTo>
                <a:lnTo>
                  <a:pt x="1895827" y="3772790"/>
                </a:lnTo>
                <a:lnTo>
                  <a:pt x="0" y="377279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23" name="TextBox 23"/>
          <p:cNvSpPr txBox="1"/>
          <p:nvPr/>
        </p:nvSpPr>
        <p:spPr>
          <a:xfrm>
            <a:off x="1028700" y="432449"/>
            <a:ext cx="16230600" cy="1500506"/>
          </a:xfrm>
          <a:prstGeom prst="rect">
            <a:avLst/>
          </a:prstGeom>
        </p:spPr>
        <p:txBody>
          <a:bodyPr lIns="0" tIns="0" rIns="0" bIns="0" rtlCol="0" anchor="t">
            <a:spAutoFit/>
          </a:bodyPr>
          <a:lstStyle/>
          <a:p>
            <a:pPr algn="ctr">
              <a:lnSpc>
                <a:spcPts val="12319"/>
              </a:lnSpc>
            </a:pPr>
            <a:r>
              <a:rPr lang="en-US" sz="8799" spc="351">
                <a:solidFill>
                  <a:srgbClr val="FAB30C"/>
                </a:solidFill>
                <a:latin typeface="Lucky Bones"/>
                <a:ea typeface="Lucky Bones"/>
                <a:cs typeface="Lucky Bones"/>
                <a:sym typeface="Lucky Bones"/>
              </a:rPr>
              <a:t>The Big Picture</a:t>
            </a:r>
          </a:p>
        </p:txBody>
      </p:sp>
      <p:sp>
        <p:nvSpPr>
          <p:cNvPr id="24" name="Freeform 24"/>
          <p:cNvSpPr/>
          <p:nvPr/>
        </p:nvSpPr>
        <p:spPr>
          <a:xfrm>
            <a:off x="13927087" y="77759"/>
            <a:ext cx="2227987" cy="1929994"/>
          </a:xfrm>
          <a:custGeom>
            <a:avLst/>
            <a:gdLst/>
            <a:ahLst/>
            <a:cxnLst/>
            <a:rect l="l" t="t" r="r" b="b"/>
            <a:pathLst>
              <a:path w="2227987" h="1929994">
                <a:moveTo>
                  <a:pt x="0" y="0"/>
                </a:moveTo>
                <a:lnTo>
                  <a:pt x="2227988" y="0"/>
                </a:lnTo>
                <a:lnTo>
                  <a:pt x="2227988" y="1929994"/>
                </a:lnTo>
                <a:lnTo>
                  <a:pt x="0" y="192999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5" name="Freeform 25"/>
          <p:cNvSpPr/>
          <p:nvPr/>
        </p:nvSpPr>
        <p:spPr>
          <a:xfrm>
            <a:off x="15157416" y="404168"/>
            <a:ext cx="3356443" cy="2907518"/>
          </a:xfrm>
          <a:custGeom>
            <a:avLst/>
            <a:gdLst/>
            <a:ahLst/>
            <a:cxnLst/>
            <a:rect l="l" t="t" r="r" b="b"/>
            <a:pathLst>
              <a:path w="3356443" h="2907518">
                <a:moveTo>
                  <a:pt x="0" y="0"/>
                </a:moveTo>
                <a:lnTo>
                  <a:pt x="3356443" y="0"/>
                </a:lnTo>
                <a:lnTo>
                  <a:pt x="3356443" y="2907518"/>
                </a:lnTo>
                <a:lnTo>
                  <a:pt x="0" y="290751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6" name="Freeform 26"/>
          <p:cNvSpPr/>
          <p:nvPr/>
        </p:nvSpPr>
        <p:spPr>
          <a:xfrm rot="-10800000">
            <a:off x="2464389" y="246793"/>
            <a:ext cx="2078455" cy="1800462"/>
          </a:xfrm>
          <a:custGeom>
            <a:avLst/>
            <a:gdLst/>
            <a:ahLst/>
            <a:cxnLst/>
            <a:rect l="l" t="t" r="r" b="b"/>
            <a:pathLst>
              <a:path w="2078455" h="1800462">
                <a:moveTo>
                  <a:pt x="0" y="0"/>
                </a:moveTo>
                <a:lnTo>
                  <a:pt x="2078455" y="0"/>
                </a:lnTo>
                <a:lnTo>
                  <a:pt x="2078455" y="1800462"/>
                </a:lnTo>
                <a:lnTo>
                  <a:pt x="0" y="180046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7" name="Freeform 27"/>
          <p:cNvSpPr/>
          <p:nvPr/>
        </p:nvSpPr>
        <p:spPr>
          <a:xfrm rot="-10800000">
            <a:off x="-287564" y="114633"/>
            <a:ext cx="3690682" cy="3197053"/>
          </a:xfrm>
          <a:custGeom>
            <a:avLst/>
            <a:gdLst/>
            <a:ahLst/>
            <a:cxnLst/>
            <a:rect l="l" t="t" r="r" b="b"/>
            <a:pathLst>
              <a:path w="3690682" h="3197053">
                <a:moveTo>
                  <a:pt x="0" y="0"/>
                </a:moveTo>
                <a:lnTo>
                  <a:pt x="3690683" y="0"/>
                </a:lnTo>
                <a:lnTo>
                  <a:pt x="3690683" y="3197053"/>
                </a:lnTo>
                <a:lnTo>
                  <a:pt x="0" y="31970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8" name="TextBox 28"/>
          <p:cNvSpPr txBox="1"/>
          <p:nvPr/>
        </p:nvSpPr>
        <p:spPr>
          <a:xfrm>
            <a:off x="1967940" y="3001670"/>
            <a:ext cx="3513543" cy="610507"/>
          </a:xfrm>
          <a:prstGeom prst="rect">
            <a:avLst/>
          </a:prstGeom>
        </p:spPr>
        <p:txBody>
          <a:bodyPr wrap="square" lIns="0" tIns="0" rIns="0" bIns="0" rtlCol="0" anchor="t">
            <a:spAutoFit/>
          </a:bodyPr>
          <a:lstStyle/>
          <a:p>
            <a:pPr algn="ctr">
              <a:lnSpc>
                <a:spcPts val="4857"/>
              </a:lnSpc>
              <a:spcBef>
                <a:spcPct val="0"/>
              </a:spcBef>
            </a:pPr>
            <a:r>
              <a:rPr lang="en-US" sz="3991" spc="-15" dirty="0">
                <a:solidFill>
                  <a:srgbClr val="000000"/>
                </a:solidFill>
                <a:latin typeface="Lucky Bones"/>
                <a:ea typeface="Lucky Bones"/>
                <a:cs typeface="Lucky Bones"/>
                <a:sym typeface="Lucky Bones"/>
              </a:rPr>
              <a:t>RE Curriculum</a:t>
            </a:r>
          </a:p>
        </p:txBody>
      </p:sp>
      <p:sp>
        <p:nvSpPr>
          <p:cNvPr id="29" name="TextBox 29"/>
          <p:cNvSpPr txBox="1"/>
          <p:nvPr/>
        </p:nvSpPr>
        <p:spPr>
          <a:xfrm>
            <a:off x="11832281" y="3232186"/>
            <a:ext cx="4453145" cy="610507"/>
          </a:xfrm>
          <a:prstGeom prst="rect">
            <a:avLst/>
          </a:prstGeom>
        </p:spPr>
        <p:txBody>
          <a:bodyPr wrap="square" lIns="0" tIns="0" rIns="0" bIns="0" rtlCol="0" anchor="t">
            <a:spAutoFit/>
          </a:bodyPr>
          <a:lstStyle/>
          <a:p>
            <a:pPr algn="ctr">
              <a:lnSpc>
                <a:spcPts val="4857"/>
              </a:lnSpc>
              <a:spcBef>
                <a:spcPct val="0"/>
              </a:spcBef>
            </a:pPr>
            <a:r>
              <a:rPr lang="en-US" sz="3991" spc="-15" dirty="0">
                <a:solidFill>
                  <a:srgbClr val="000000"/>
                </a:solidFill>
                <a:latin typeface="Lucky Bones"/>
                <a:ea typeface="Lucky Bones"/>
                <a:cs typeface="Lucky Bones"/>
                <a:sym typeface="Lucky Bones"/>
              </a:rPr>
              <a:t>Collective Worship</a:t>
            </a:r>
          </a:p>
        </p:txBody>
      </p:sp>
      <p:sp>
        <p:nvSpPr>
          <p:cNvPr id="30" name="TextBox 30"/>
          <p:cNvSpPr txBox="1"/>
          <p:nvPr/>
        </p:nvSpPr>
        <p:spPr>
          <a:xfrm>
            <a:off x="2741825" y="6928304"/>
            <a:ext cx="2739658" cy="610507"/>
          </a:xfrm>
          <a:prstGeom prst="rect">
            <a:avLst/>
          </a:prstGeom>
        </p:spPr>
        <p:txBody>
          <a:bodyPr wrap="square" lIns="0" tIns="0" rIns="0" bIns="0" rtlCol="0" anchor="t">
            <a:spAutoFit/>
          </a:bodyPr>
          <a:lstStyle/>
          <a:p>
            <a:pPr algn="ctr">
              <a:lnSpc>
                <a:spcPts val="4857"/>
              </a:lnSpc>
              <a:spcBef>
                <a:spcPct val="0"/>
              </a:spcBef>
            </a:pPr>
            <a:r>
              <a:rPr lang="en-US" sz="3991" spc="-15" dirty="0">
                <a:solidFill>
                  <a:srgbClr val="000000"/>
                </a:solidFill>
                <a:latin typeface="Lucky Bones"/>
                <a:ea typeface="Lucky Bones"/>
                <a:cs typeface="Lucky Bones"/>
                <a:sym typeface="Lucky Bones"/>
              </a:rPr>
              <a:t>Spirituality</a:t>
            </a:r>
          </a:p>
        </p:txBody>
      </p:sp>
      <p:sp>
        <p:nvSpPr>
          <p:cNvPr id="31" name="TextBox 31"/>
          <p:cNvSpPr txBox="1"/>
          <p:nvPr/>
        </p:nvSpPr>
        <p:spPr>
          <a:xfrm>
            <a:off x="11898956" y="6585542"/>
            <a:ext cx="4353492" cy="610507"/>
          </a:xfrm>
          <a:prstGeom prst="rect">
            <a:avLst/>
          </a:prstGeom>
        </p:spPr>
        <p:txBody>
          <a:bodyPr wrap="square" lIns="0" tIns="0" rIns="0" bIns="0" rtlCol="0" anchor="t">
            <a:spAutoFit/>
          </a:bodyPr>
          <a:lstStyle/>
          <a:p>
            <a:pPr algn="ctr">
              <a:lnSpc>
                <a:spcPts val="4857"/>
              </a:lnSpc>
              <a:spcBef>
                <a:spcPct val="0"/>
              </a:spcBef>
            </a:pPr>
            <a:r>
              <a:rPr lang="en-US" sz="3991" spc="-15" dirty="0">
                <a:solidFill>
                  <a:srgbClr val="000000"/>
                </a:solidFill>
                <a:latin typeface="Lucky Bones"/>
                <a:ea typeface="Lucky Bones"/>
                <a:cs typeface="Lucky Bones"/>
                <a:sym typeface="Lucky Bones"/>
              </a:rPr>
              <a:t>Wider Curriculum</a:t>
            </a:r>
          </a:p>
        </p:txBody>
      </p:sp>
      <p:sp>
        <p:nvSpPr>
          <p:cNvPr id="32" name="AutoShape 32"/>
          <p:cNvSpPr/>
          <p:nvPr/>
        </p:nvSpPr>
        <p:spPr>
          <a:xfrm>
            <a:off x="10991247" y="5674863"/>
            <a:ext cx="1697599" cy="0"/>
          </a:xfrm>
          <a:prstGeom prst="line">
            <a:avLst/>
          </a:prstGeom>
          <a:ln w="66675" cap="flat">
            <a:solidFill>
              <a:srgbClr val="000000"/>
            </a:solidFill>
            <a:prstDash val="solid"/>
            <a:headEnd type="none" w="sm" len="sm"/>
            <a:tailEnd type="triangle" w="lg" len="med"/>
          </a:ln>
        </p:spPr>
        <p:txBody>
          <a:bodyPr/>
          <a:lstStyle/>
          <a:p>
            <a:endParaRPr lang="en-GB"/>
          </a:p>
        </p:txBody>
      </p:sp>
      <p:sp>
        <p:nvSpPr>
          <p:cNvPr id="33" name="AutoShape 33"/>
          <p:cNvSpPr/>
          <p:nvPr/>
        </p:nvSpPr>
        <p:spPr>
          <a:xfrm flipH="1">
            <a:off x="5787062" y="5256675"/>
            <a:ext cx="1585314" cy="0"/>
          </a:xfrm>
          <a:prstGeom prst="line">
            <a:avLst/>
          </a:prstGeom>
          <a:ln w="66675" cap="flat">
            <a:solidFill>
              <a:srgbClr val="000000"/>
            </a:solidFill>
            <a:prstDash val="solid"/>
            <a:headEnd type="none" w="sm" len="sm"/>
            <a:tailEnd type="triangle" w="lg" len="med"/>
          </a:ln>
        </p:spPr>
        <p:txBody>
          <a:bodyPr/>
          <a:lstStyle/>
          <a:p>
            <a:endParaRPr lang="en-GB"/>
          </a:p>
        </p:txBody>
      </p:sp>
      <p:grpSp>
        <p:nvGrpSpPr>
          <p:cNvPr id="34" name="Group 34"/>
          <p:cNvGrpSpPr/>
          <p:nvPr/>
        </p:nvGrpSpPr>
        <p:grpSpPr>
          <a:xfrm>
            <a:off x="1028700" y="4822599"/>
            <a:ext cx="4748837" cy="1135323"/>
            <a:chOff x="0" y="0"/>
            <a:chExt cx="918179" cy="219513"/>
          </a:xfrm>
        </p:grpSpPr>
        <p:sp>
          <p:nvSpPr>
            <p:cNvPr id="35" name="Freeform 35"/>
            <p:cNvSpPr/>
            <p:nvPr/>
          </p:nvSpPr>
          <p:spPr>
            <a:xfrm>
              <a:off x="0" y="0"/>
              <a:ext cx="918179" cy="219513"/>
            </a:xfrm>
            <a:custGeom>
              <a:avLst/>
              <a:gdLst/>
              <a:ahLst/>
              <a:cxnLst/>
              <a:rect l="l" t="t" r="r" b="b"/>
              <a:pathLst>
                <a:path w="918179" h="219513">
                  <a:moveTo>
                    <a:pt x="79884" y="0"/>
                  </a:moveTo>
                  <a:lnTo>
                    <a:pt x="838295" y="0"/>
                  </a:lnTo>
                  <a:cubicBezTo>
                    <a:pt x="859482" y="0"/>
                    <a:pt x="879800" y="8416"/>
                    <a:pt x="894781" y="23397"/>
                  </a:cubicBezTo>
                  <a:cubicBezTo>
                    <a:pt x="909762" y="38378"/>
                    <a:pt x="918179" y="58697"/>
                    <a:pt x="918179" y="79884"/>
                  </a:cubicBezTo>
                  <a:lnTo>
                    <a:pt x="918179" y="139629"/>
                  </a:lnTo>
                  <a:cubicBezTo>
                    <a:pt x="918179" y="160816"/>
                    <a:pt x="909762" y="181134"/>
                    <a:pt x="894781" y="196115"/>
                  </a:cubicBezTo>
                  <a:cubicBezTo>
                    <a:pt x="879800" y="211096"/>
                    <a:pt x="859482" y="219513"/>
                    <a:pt x="838295" y="219513"/>
                  </a:cubicBezTo>
                  <a:lnTo>
                    <a:pt x="79884" y="219513"/>
                  </a:lnTo>
                  <a:cubicBezTo>
                    <a:pt x="58697" y="219513"/>
                    <a:pt x="38378" y="211096"/>
                    <a:pt x="23397" y="196115"/>
                  </a:cubicBezTo>
                  <a:cubicBezTo>
                    <a:pt x="8416" y="181134"/>
                    <a:pt x="0" y="160816"/>
                    <a:pt x="0" y="139629"/>
                  </a:cubicBezTo>
                  <a:lnTo>
                    <a:pt x="0" y="79884"/>
                  </a:lnTo>
                  <a:cubicBezTo>
                    <a:pt x="0" y="58697"/>
                    <a:pt x="8416" y="38378"/>
                    <a:pt x="23397" y="23397"/>
                  </a:cubicBezTo>
                  <a:cubicBezTo>
                    <a:pt x="38378" y="8416"/>
                    <a:pt x="58697" y="0"/>
                    <a:pt x="79884" y="0"/>
                  </a:cubicBezTo>
                  <a:close/>
                </a:path>
              </a:pathLst>
            </a:custGeom>
            <a:solidFill>
              <a:srgbClr val="FDF1E8"/>
            </a:solidFill>
            <a:ln w="95250" cap="rnd">
              <a:solidFill>
                <a:srgbClr val="984E11"/>
              </a:solidFill>
              <a:prstDash val="solid"/>
              <a:round/>
            </a:ln>
          </p:spPr>
          <p:txBody>
            <a:bodyPr/>
            <a:lstStyle/>
            <a:p>
              <a:endParaRPr lang="en-GB"/>
            </a:p>
          </p:txBody>
        </p:sp>
        <p:sp>
          <p:nvSpPr>
            <p:cNvPr id="36" name="TextBox 36"/>
            <p:cNvSpPr txBox="1"/>
            <p:nvPr/>
          </p:nvSpPr>
          <p:spPr>
            <a:xfrm>
              <a:off x="0" y="-38100"/>
              <a:ext cx="918179" cy="257613"/>
            </a:xfrm>
            <a:prstGeom prst="rect">
              <a:avLst/>
            </a:prstGeom>
          </p:spPr>
          <p:txBody>
            <a:bodyPr lIns="29741" tIns="29741" rIns="29741" bIns="29741" rtlCol="0" anchor="ctr"/>
            <a:lstStyle/>
            <a:p>
              <a:pPr algn="ctr">
                <a:lnSpc>
                  <a:spcPts val="1400"/>
                </a:lnSpc>
                <a:spcBef>
                  <a:spcPct val="0"/>
                </a:spcBef>
              </a:pPr>
              <a:endParaRPr/>
            </a:p>
          </p:txBody>
        </p:sp>
      </p:grpSp>
      <p:grpSp>
        <p:nvGrpSpPr>
          <p:cNvPr id="37" name="Group 37"/>
          <p:cNvGrpSpPr/>
          <p:nvPr/>
        </p:nvGrpSpPr>
        <p:grpSpPr>
          <a:xfrm>
            <a:off x="12706537" y="4771851"/>
            <a:ext cx="4552763" cy="1135323"/>
            <a:chOff x="0" y="0"/>
            <a:chExt cx="880268" cy="219513"/>
          </a:xfrm>
        </p:grpSpPr>
        <p:sp>
          <p:nvSpPr>
            <p:cNvPr id="38" name="Freeform 38"/>
            <p:cNvSpPr/>
            <p:nvPr/>
          </p:nvSpPr>
          <p:spPr>
            <a:xfrm>
              <a:off x="0" y="0"/>
              <a:ext cx="880268" cy="219513"/>
            </a:xfrm>
            <a:custGeom>
              <a:avLst/>
              <a:gdLst/>
              <a:ahLst/>
              <a:cxnLst/>
              <a:rect l="l" t="t" r="r" b="b"/>
              <a:pathLst>
                <a:path w="880268" h="219513">
                  <a:moveTo>
                    <a:pt x="83324" y="0"/>
                  </a:moveTo>
                  <a:lnTo>
                    <a:pt x="796944" y="0"/>
                  </a:lnTo>
                  <a:cubicBezTo>
                    <a:pt x="842963" y="0"/>
                    <a:pt x="880268" y="37305"/>
                    <a:pt x="880268" y="83324"/>
                  </a:cubicBezTo>
                  <a:lnTo>
                    <a:pt x="880268" y="136189"/>
                  </a:lnTo>
                  <a:cubicBezTo>
                    <a:pt x="880268" y="158288"/>
                    <a:pt x="871489" y="179481"/>
                    <a:pt x="855863" y="195108"/>
                  </a:cubicBezTo>
                  <a:cubicBezTo>
                    <a:pt x="840237" y="210734"/>
                    <a:pt x="819043" y="219513"/>
                    <a:pt x="796944" y="219513"/>
                  </a:cubicBezTo>
                  <a:lnTo>
                    <a:pt x="83324" y="219513"/>
                  </a:lnTo>
                  <a:cubicBezTo>
                    <a:pt x="37305" y="219513"/>
                    <a:pt x="0" y="182207"/>
                    <a:pt x="0" y="136189"/>
                  </a:cubicBezTo>
                  <a:lnTo>
                    <a:pt x="0" y="83324"/>
                  </a:lnTo>
                  <a:cubicBezTo>
                    <a:pt x="0" y="37305"/>
                    <a:pt x="37305" y="0"/>
                    <a:pt x="83324" y="0"/>
                  </a:cubicBezTo>
                  <a:close/>
                </a:path>
              </a:pathLst>
            </a:custGeom>
            <a:solidFill>
              <a:srgbClr val="FDF1E8"/>
            </a:solidFill>
            <a:ln w="95250" cap="rnd">
              <a:solidFill>
                <a:srgbClr val="984E11"/>
              </a:solidFill>
              <a:prstDash val="solid"/>
              <a:round/>
            </a:ln>
          </p:spPr>
          <p:txBody>
            <a:bodyPr/>
            <a:lstStyle/>
            <a:p>
              <a:endParaRPr lang="en-GB"/>
            </a:p>
          </p:txBody>
        </p:sp>
        <p:sp>
          <p:nvSpPr>
            <p:cNvPr id="39" name="TextBox 39"/>
            <p:cNvSpPr txBox="1"/>
            <p:nvPr/>
          </p:nvSpPr>
          <p:spPr>
            <a:xfrm>
              <a:off x="0" y="-38100"/>
              <a:ext cx="880268" cy="257613"/>
            </a:xfrm>
            <a:prstGeom prst="rect">
              <a:avLst/>
            </a:prstGeom>
          </p:spPr>
          <p:txBody>
            <a:bodyPr lIns="29741" tIns="29741" rIns="29741" bIns="29741" rtlCol="0" anchor="ctr"/>
            <a:lstStyle/>
            <a:p>
              <a:pPr algn="ctr">
                <a:lnSpc>
                  <a:spcPts val="1400"/>
                </a:lnSpc>
                <a:spcBef>
                  <a:spcPct val="0"/>
                </a:spcBef>
              </a:pPr>
              <a:endParaRPr/>
            </a:p>
          </p:txBody>
        </p:sp>
      </p:grpSp>
      <p:sp>
        <p:nvSpPr>
          <p:cNvPr id="40" name="TextBox 40"/>
          <p:cNvSpPr txBox="1"/>
          <p:nvPr/>
        </p:nvSpPr>
        <p:spPr>
          <a:xfrm>
            <a:off x="13411201" y="5064355"/>
            <a:ext cx="2739942" cy="610507"/>
          </a:xfrm>
          <a:prstGeom prst="rect">
            <a:avLst/>
          </a:prstGeom>
        </p:spPr>
        <p:txBody>
          <a:bodyPr wrap="square" lIns="0" tIns="0" rIns="0" bIns="0" rtlCol="0" anchor="t">
            <a:spAutoFit/>
          </a:bodyPr>
          <a:lstStyle/>
          <a:p>
            <a:pPr algn="ctr">
              <a:lnSpc>
                <a:spcPts val="4857"/>
              </a:lnSpc>
              <a:spcBef>
                <a:spcPct val="0"/>
              </a:spcBef>
            </a:pPr>
            <a:r>
              <a:rPr lang="en-US" sz="3991" spc="-15" dirty="0">
                <a:solidFill>
                  <a:srgbClr val="000000"/>
                </a:solidFill>
                <a:latin typeface="Lucky Bones"/>
                <a:ea typeface="Lucky Bones"/>
                <a:cs typeface="Lucky Bones"/>
                <a:sym typeface="Lucky Bones"/>
              </a:rPr>
              <a:t>Enrichment</a:t>
            </a:r>
          </a:p>
        </p:txBody>
      </p:sp>
      <p:sp>
        <p:nvSpPr>
          <p:cNvPr id="41" name="TextBox 41"/>
          <p:cNvSpPr txBox="1"/>
          <p:nvPr/>
        </p:nvSpPr>
        <p:spPr>
          <a:xfrm>
            <a:off x="2295430" y="5133975"/>
            <a:ext cx="2416373" cy="610507"/>
          </a:xfrm>
          <a:prstGeom prst="rect">
            <a:avLst/>
          </a:prstGeom>
        </p:spPr>
        <p:txBody>
          <a:bodyPr lIns="0" tIns="0" rIns="0" bIns="0" rtlCol="0" anchor="t">
            <a:spAutoFit/>
          </a:bodyPr>
          <a:lstStyle/>
          <a:p>
            <a:pPr algn="ctr">
              <a:lnSpc>
                <a:spcPts val="4857"/>
              </a:lnSpc>
              <a:spcBef>
                <a:spcPct val="0"/>
              </a:spcBef>
            </a:pPr>
            <a:r>
              <a:rPr lang="en-US" sz="3991" spc="-15">
                <a:solidFill>
                  <a:srgbClr val="000000"/>
                </a:solidFill>
                <a:latin typeface="Lucky Bones"/>
                <a:ea typeface="Lucky Bones"/>
                <a:cs typeface="Lucky Bones"/>
                <a:sym typeface="Lucky Bones"/>
              </a:rPr>
              <a:t>Our Vision </a:t>
            </a:r>
          </a:p>
        </p:txBody>
      </p:sp>
      <p:sp>
        <p:nvSpPr>
          <p:cNvPr id="42" name="TextBox 42"/>
          <p:cNvSpPr txBox="1"/>
          <p:nvPr/>
        </p:nvSpPr>
        <p:spPr>
          <a:xfrm>
            <a:off x="2498043" y="8215835"/>
            <a:ext cx="13799824" cy="1455281"/>
          </a:xfrm>
          <a:prstGeom prst="rect">
            <a:avLst/>
          </a:prstGeom>
        </p:spPr>
        <p:txBody>
          <a:bodyPr lIns="0" tIns="0" rIns="0" bIns="0" rtlCol="0" anchor="t">
            <a:spAutoFit/>
          </a:bodyPr>
          <a:lstStyle/>
          <a:p>
            <a:pPr algn="ctr">
              <a:lnSpc>
                <a:spcPts val="5801"/>
              </a:lnSpc>
              <a:spcBef>
                <a:spcPct val="0"/>
              </a:spcBef>
            </a:pPr>
            <a:r>
              <a:rPr lang="en-US" sz="4767" spc="-19" dirty="0">
                <a:solidFill>
                  <a:srgbClr val="AA0457"/>
                </a:solidFill>
                <a:latin typeface="Lucky Bones"/>
                <a:ea typeface="Lucky Bones"/>
                <a:cs typeface="Lucky Bones"/>
                <a:sym typeface="Lucky Bones"/>
              </a:rPr>
              <a:t>Enabling our children to become successful, well rounded, responsible and caring young people.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1077050" y="-4452960"/>
            <a:ext cx="16294455" cy="20103038"/>
          </a:xfrm>
          <a:custGeom>
            <a:avLst/>
            <a:gdLst/>
            <a:ahLst/>
            <a:cxnLst/>
            <a:rect l="l" t="t" r="r" b="b"/>
            <a:pathLst>
              <a:path w="16294455" h="20103038">
                <a:moveTo>
                  <a:pt x="0" y="0"/>
                </a:moveTo>
                <a:lnTo>
                  <a:pt x="16294455" y="0"/>
                </a:lnTo>
                <a:lnTo>
                  <a:pt x="16294455"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1552149" y="1028700"/>
            <a:ext cx="15183701" cy="8229600"/>
            <a:chOff x="0" y="0"/>
            <a:chExt cx="2935740" cy="1591178"/>
          </a:xfrm>
        </p:grpSpPr>
        <p:sp>
          <p:nvSpPr>
            <p:cNvPr id="4" name="Freeform 4"/>
            <p:cNvSpPr/>
            <p:nvPr/>
          </p:nvSpPr>
          <p:spPr>
            <a:xfrm>
              <a:off x="0" y="0"/>
              <a:ext cx="2935740" cy="1591178"/>
            </a:xfrm>
            <a:custGeom>
              <a:avLst/>
              <a:gdLst/>
              <a:ahLst/>
              <a:cxnLst/>
              <a:rect l="l" t="t" r="r" b="b"/>
              <a:pathLst>
                <a:path w="2935740" h="1591178">
                  <a:moveTo>
                    <a:pt x="24984" y="0"/>
                  </a:moveTo>
                  <a:lnTo>
                    <a:pt x="2910756" y="0"/>
                  </a:lnTo>
                  <a:cubicBezTo>
                    <a:pt x="2924554" y="0"/>
                    <a:pt x="2935740" y="11186"/>
                    <a:pt x="2935740" y="24984"/>
                  </a:cubicBezTo>
                  <a:lnTo>
                    <a:pt x="2935740" y="1566193"/>
                  </a:lnTo>
                  <a:cubicBezTo>
                    <a:pt x="2935740" y="1572820"/>
                    <a:pt x="2933108" y="1579174"/>
                    <a:pt x="2928422" y="1583860"/>
                  </a:cubicBezTo>
                  <a:cubicBezTo>
                    <a:pt x="2923737" y="1588545"/>
                    <a:pt x="2917382" y="1591178"/>
                    <a:pt x="2910756" y="1591178"/>
                  </a:cubicBezTo>
                  <a:lnTo>
                    <a:pt x="24984" y="1591178"/>
                  </a:lnTo>
                  <a:cubicBezTo>
                    <a:pt x="11186" y="1591178"/>
                    <a:pt x="0" y="1579992"/>
                    <a:pt x="0" y="1566193"/>
                  </a:cubicBezTo>
                  <a:lnTo>
                    <a:pt x="0" y="24984"/>
                  </a:lnTo>
                  <a:cubicBezTo>
                    <a:pt x="0" y="18358"/>
                    <a:pt x="2632" y="12003"/>
                    <a:pt x="7318" y="7318"/>
                  </a:cubicBezTo>
                  <a:cubicBezTo>
                    <a:pt x="12003" y="2632"/>
                    <a:pt x="18358" y="0"/>
                    <a:pt x="24984"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38100"/>
              <a:ext cx="2935740" cy="1629278"/>
            </a:xfrm>
            <a:prstGeom prst="rect">
              <a:avLst/>
            </a:prstGeom>
          </p:spPr>
          <p:txBody>
            <a:bodyPr lIns="29741" tIns="29741" rIns="29741" bIns="29741" rtlCol="0" anchor="ctr"/>
            <a:lstStyle/>
            <a:p>
              <a:pPr algn="ctr">
                <a:lnSpc>
                  <a:spcPts val="1400"/>
                </a:lnSpc>
                <a:spcBef>
                  <a:spcPct val="0"/>
                </a:spcBef>
              </a:pPr>
              <a:endParaRPr/>
            </a:p>
          </p:txBody>
        </p:sp>
      </p:grpSp>
      <p:sp>
        <p:nvSpPr>
          <p:cNvPr id="6" name="TextBox 6"/>
          <p:cNvSpPr txBox="1"/>
          <p:nvPr/>
        </p:nvSpPr>
        <p:spPr>
          <a:xfrm>
            <a:off x="1552149" y="2069407"/>
            <a:ext cx="15936775" cy="6612354"/>
          </a:xfrm>
          <a:prstGeom prst="rect">
            <a:avLst/>
          </a:prstGeom>
        </p:spPr>
        <p:txBody>
          <a:bodyPr lIns="0" tIns="0" rIns="0" bIns="0" rtlCol="0" anchor="t">
            <a:spAutoFit/>
          </a:bodyPr>
          <a:lstStyle/>
          <a:p>
            <a:pPr algn="ctr">
              <a:lnSpc>
                <a:spcPts val="13003"/>
              </a:lnSpc>
            </a:pPr>
            <a:r>
              <a:rPr lang="en-US" sz="11930" spc="477">
                <a:solidFill>
                  <a:srgbClr val="FAB30C"/>
                </a:solidFill>
                <a:latin typeface="Lucky Bones"/>
                <a:ea typeface="Lucky Bones"/>
                <a:cs typeface="Lucky Bones"/>
                <a:sym typeface="Lucky Bones"/>
              </a:rPr>
              <a:t>RE </a:t>
            </a:r>
          </a:p>
          <a:p>
            <a:pPr algn="ctr">
              <a:lnSpc>
                <a:spcPts val="13003"/>
              </a:lnSpc>
            </a:pPr>
            <a:r>
              <a:rPr lang="en-US" sz="11930" spc="477">
                <a:solidFill>
                  <a:srgbClr val="FAB30C"/>
                </a:solidFill>
                <a:latin typeface="Lucky Bones"/>
                <a:ea typeface="Lucky Bones"/>
                <a:cs typeface="Lucky Bones"/>
                <a:sym typeface="Lucky Bones"/>
              </a:rPr>
              <a:t>is a Core Subject - why? </a:t>
            </a:r>
          </a:p>
          <a:p>
            <a:pPr algn="ctr">
              <a:lnSpc>
                <a:spcPts val="13003"/>
              </a:lnSpc>
            </a:pPr>
            <a:endParaRPr lang="en-US" sz="11930" spc="477">
              <a:solidFill>
                <a:srgbClr val="FAB30C"/>
              </a:solidFill>
              <a:latin typeface="Lucky Bones"/>
              <a:ea typeface="Lucky Bones"/>
              <a:cs typeface="Lucky Bones"/>
              <a:sym typeface="Lucky Bones"/>
            </a:endParaRPr>
          </a:p>
        </p:txBody>
      </p:sp>
      <p:sp>
        <p:nvSpPr>
          <p:cNvPr id="7" name="Freeform 7"/>
          <p:cNvSpPr/>
          <p:nvPr/>
        </p:nvSpPr>
        <p:spPr>
          <a:xfrm rot="591645">
            <a:off x="15412033" y="537449"/>
            <a:ext cx="2247960" cy="2247960"/>
          </a:xfrm>
          <a:custGeom>
            <a:avLst/>
            <a:gdLst/>
            <a:ahLst/>
            <a:cxnLst/>
            <a:rect l="l" t="t" r="r" b="b"/>
            <a:pathLst>
              <a:path w="2247960" h="2247960">
                <a:moveTo>
                  <a:pt x="0" y="0"/>
                </a:moveTo>
                <a:lnTo>
                  <a:pt x="2247960" y="0"/>
                </a:lnTo>
                <a:lnTo>
                  <a:pt x="2247960" y="2247959"/>
                </a:lnTo>
                <a:lnTo>
                  <a:pt x="0" y="22479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rot="-1211816">
            <a:off x="14153014" y="1070262"/>
            <a:ext cx="1182333" cy="1182333"/>
          </a:xfrm>
          <a:custGeom>
            <a:avLst/>
            <a:gdLst/>
            <a:ahLst/>
            <a:cxnLst/>
            <a:rect l="l" t="t" r="r" b="b"/>
            <a:pathLst>
              <a:path w="1182333" h="1182333">
                <a:moveTo>
                  <a:pt x="0" y="0"/>
                </a:moveTo>
                <a:lnTo>
                  <a:pt x="1182333" y="0"/>
                </a:lnTo>
                <a:lnTo>
                  <a:pt x="1182333" y="1182333"/>
                </a:lnTo>
                <a:lnTo>
                  <a:pt x="0" y="118233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rot="-10800000">
            <a:off x="14381032" y="6368998"/>
            <a:ext cx="1848285" cy="1848285"/>
          </a:xfrm>
          <a:custGeom>
            <a:avLst/>
            <a:gdLst/>
            <a:ahLst/>
            <a:cxnLst/>
            <a:rect l="l" t="t" r="r" b="b"/>
            <a:pathLst>
              <a:path w="1848285" h="1848285">
                <a:moveTo>
                  <a:pt x="0" y="0"/>
                </a:moveTo>
                <a:lnTo>
                  <a:pt x="1848285" y="0"/>
                </a:lnTo>
                <a:lnTo>
                  <a:pt x="1848285" y="1848285"/>
                </a:lnTo>
                <a:lnTo>
                  <a:pt x="0" y="18482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Freeform 10"/>
          <p:cNvSpPr/>
          <p:nvPr/>
        </p:nvSpPr>
        <p:spPr>
          <a:xfrm rot="-10800000">
            <a:off x="13705233" y="7626116"/>
            <a:ext cx="1182333" cy="1182333"/>
          </a:xfrm>
          <a:custGeom>
            <a:avLst/>
            <a:gdLst/>
            <a:ahLst/>
            <a:cxnLst/>
            <a:rect l="l" t="t" r="r" b="b"/>
            <a:pathLst>
              <a:path w="1182333" h="1182333">
                <a:moveTo>
                  <a:pt x="0" y="0"/>
                </a:moveTo>
                <a:lnTo>
                  <a:pt x="1182333" y="0"/>
                </a:lnTo>
                <a:lnTo>
                  <a:pt x="1182333" y="1182333"/>
                </a:lnTo>
                <a:lnTo>
                  <a:pt x="0" y="11823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 name="Freeform 11"/>
          <p:cNvSpPr/>
          <p:nvPr/>
        </p:nvSpPr>
        <p:spPr>
          <a:xfrm>
            <a:off x="443099" y="191492"/>
            <a:ext cx="2799916" cy="2769798"/>
          </a:xfrm>
          <a:custGeom>
            <a:avLst/>
            <a:gdLst/>
            <a:ahLst/>
            <a:cxnLst/>
            <a:rect l="l" t="t" r="r" b="b"/>
            <a:pathLst>
              <a:path w="2799916" h="2769798">
                <a:moveTo>
                  <a:pt x="0" y="0"/>
                </a:moveTo>
                <a:lnTo>
                  <a:pt x="2799916" y="0"/>
                </a:lnTo>
                <a:lnTo>
                  <a:pt x="2799916" y="2769798"/>
                </a:lnTo>
                <a:lnTo>
                  <a:pt x="0" y="2769798"/>
                </a:lnTo>
                <a:lnTo>
                  <a:pt x="0" y="0"/>
                </a:lnTo>
                <a:close/>
              </a:path>
            </a:pathLst>
          </a:custGeom>
          <a:blipFill>
            <a:blip r:embed="rId8"/>
            <a:stretch>
              <a:fillRect/>
            </a:stretch>
          </a:blipFill>
        </p:spPr>
        <p:txBody>
          <a:bodyPr/>
          <a:lstStyle/>
          <a:p>
            <a:endParaRPr lang="en-GB"/>
          </a:p>
        </p:txBody>
      </p:sp>
      <p:sp>
        <p:nvSpPr>
          <p:cNvPr id="12" name="Freeform 12"/>
          <p:cNvSpPr/>
          <p:nvPr/>
        </p:nvSpPr>
        <p:spPr>
          <a:xfrm>
            <a:off x="14153014" y="4234018"/>
            <a:ext cx="4751545" cy="8447191"/>
          </a:xfrm>
          <a:custGeom>
            <a:avLst/>
            <a:gdLst/>
            <a:ahLst/>
            <a:cxnLst/>
            <a:rect l="l" t="t" r="r" b="b"/>
            <a:pathLst>
              <a:path w="4751545" h="8447191">
                <a:moveTo>
                  <a:pt x="0" y="0"/>
                </a:moveTo>
                <a:lnTo>
                  <a:pt x="4751545" y="0"/>
                </a:lnTo>
                <a:lnTo>
                  <a:pt x="4751545" y="8447191"/>
                </a:lnTo>
                <a:lnTo>
                  <a:pt x="0" y="8447191"/>
                </a:lnTo>
                <a:lnTo>
                  <a:pt x="0" y="0"/>
                </a:lnTo>
                <a:close/>
              </a:path>
            </a:pathLst>
          </a:custGeom>
          <a:blipFill>
            <a:blip r:embed="rId9"/>
            <a:stretch>
              <a:fillRect/>
            </a:stretch>
          </a:blipFill>
        </p:spPr>
        <p:txBody>
          <a:bodyPr/>
          <a:lstStyle/>
          <a:p>
            <a:endParaRPr lang="en-GB"/>
          </a:p>
        </p:txBody>
      </p:sp>
      <p:sp>
        <p:nvSpPr>
          <p:cNvPr id="13" name="Freeform 13"/>
          <p:cNvSpPr/>
          <p:nvPr/>
        </p:nvSpPr>
        <p:spPr>
          <a:xfrm rot="-1350750">
            <a:off x="1124293" y="6215786"/>
            <a:ext cx="2247960" cy="2247960"/>
          </a:xfrm>
          <a:custGeom>
            <a:avLst/>
            <a:gdLst/>
            <a:ahLst/>
            <a:cxnLst/>
            <a:rect l="l" t="t" r="r" b="b"/>
            <a:pathLst>
              <a:path w="2247960" h="2247960">
                <a:moveTo>
                  <a:pt x="0" y="0"/>
                </a:moveTo>
                <a:lnTo>
                  <a:pt x="2247960" y="0"/>
                </a:lnTo>
                <a:lnTo>
                  <a:pt x="2247960" y="2247960"/>
                </a:lnTo>
                <a:lnTo>
                  <a:pt x="0" y="224796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4" name="Freeform 14"/>
          <p:cNvSpPr/>
          <p:nvPr/>
        </p:nvSpPr>
        <p:spPr>
          <a:xfrm rot="2182834">
            <a:off x="2175300" y="8204436"/>
            <a:ext cx="1736743" cy="1736743"/>
          </a:xfrm>
          <a:custGeom>
            <a:avLst/>
            <a:gdLst/>
            <a:ahLst/>
            <a:cxnLst/>
            <a:rect l="l" t="t" r="r" b="b"/>
            <a:pathLst>
              <a:path w="1736743" h="1736743">
                <a:moveTo>
                  <a:pt x="0" y="0"/>
                </a:moveTo>
                <a:lnTo>
                  <a:pt x="1736743" y="0"/>
                </a:lnTo>
                <a:lnTo>
                  <a:pt x="1736743" y="1736743"/>
                </a:lnTo>
                <a:lnTo>
                  <a:pt x="0" y="173674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5" name="Freeform 15"/>
          <p:cNvSpPr/>
          <p:nvPr/>
        </p:nvSpPr>
        <p:spPr>
          <a:xfrm rot="2700000">
            <a:off x="2861962" y="7276562"/>
            <a:ext cx="1164105" cy="1164105"/>
          </a:xfrm>
          <a:custGeom>
            <a:avLst/>
            <a:gdLst/>
            <a:ahLst/>
            <a:cxnLst/>
            <a:rect l="l" t="t" r="r" b="b"/>
            <a:pathLst>
              <a:path w="1164105" h="1164105">
                <a:moveTo>
                  <a:pt x="0" y="0"/>
                </a:moveTo>
                <a:lnTo>
                  <a:pt x="1164105" y="0"/>
                </a:lnTo>
                <a:lnTo>
                  <a:pt x="1164105" y="1164105"/>
                </a:lnTo>
                <a:lnTo>
                  <a:pt x="0" y="116410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1156191" y="-4908019"/>
            <a:ext cx="16294455" cy="20103038"/>
          </a:xfrm>
          <a:custGeom>
            <a:avLst/>
            <a:gdLst/>
            <a:ahLst/>
            <a:cxnLst/>
            <a:rect l="l" t="t" r="r" b="b"/>
            <a:pathLst>
              <a:path w="16294455" h="20103038">
                <a:moveTo>
                  <a:pt x="0" y="0"/>
                </a:moveTo>
                <a:lnTo>
                  <a:pt x="16294454" y="0"/>
                </a:lnTo>
                <a:lnTo>
                  <a:pt x="16294454"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872917" y="1028700"/>
            <a:ext cx="16542167" cy="8905344"/>
            <a:chOff x="0" y="0"/>
            <a:chExt cx="3198397" cy="1721831"/>
          </a:xfrm>
        </p:grpSpPr>
        <p:sp>
          <p:nvSpPr>
            <p:cNvPr id="4" name="Freeform 4"/>
            <p:cNvSpPr/>
            <p:nvPr/>
          </p:nvSpPr>
          <p:spPr>
            <a:xfrm>
              <a:off x="0" y="0"/>
              <a:ext cx="3198397" cy="1721832"/>
            </a:xfrm>
            <a:custGeom>
              <a:avLst/>
              <a:gdLst/>
              <a:ahLst/>
              <a:cxnLst/>
              <a:rect l="l" t="t" r="r" b="b"/>
              <a:pathLst>
                <a:path w="3198397" h="1721832">
                  <a:moveTo>
                    <a:pt x="22933" y="0"/>
                  </a:moveTo>
                  <a:lnTo>
                    <a:pt x="3175464" y="0"/>
                  </a:lnTo>
                  <a:cubicBezTo>
                    <a:pt x="3181546" y="0"/>
                    <a:pt x="3187379" y="2416"/>
                    <a:pt x="3191680" y="6717"/>
                  </a:cubicBezTo>
                  <a:cubicBezTo>
                    <a:pt x="3195981" y="11017"/>
                    <a:pt x="3198397" y="16850"/>
                    <a:pt x="3198397" y="22933"/>
                  </a:cubicBezTo>
                  <a:lnTo>
                    <a:pt x="3198397" y="1698899"/>
                  </a:lnTo>
                  <a:cubicBezTo>
                    <a:pt x="3198397" y="1704981"/>
                    <a:pt x="3195981" y="1710814"/>
                    <a:pt x="3191680" y="1715115"/>
                  </a:cubicBezTo>
                  <a:cubicBezTo>
                    <a:pt x="3187379" y="1719415"/>
                    <a:pt x="3181546" y="1721832"/>
                    <a:pt x="3175464" y="1721832"/>
                  </a:cubicBezTo>
                  <a:lnTo>
                    <a:pt x="22933" y="1721832"/>
                  </a:lnTo>
                  <a:cubicBezTo>
                    <a:pt x="10267" y="1721832"/>
                    <a:pt x="0" y="1711564"/>
                    <a:pt x="0" y="1698899"/>
                  </a:cubicBezTo>
                  <a:lnTo>
                    <a:pt x="0" y="22933"/>
                  </a:lnTo>
                  <a:cubicBezTo>
                    <a:pt x="0" y="16850"/>
                    <a:pt x="2416" y="11017"/>
                    <a:pt x="6717" y="6717"/>
                  </a:cubicBezTo>
                  <a:cubicBezTo>
                    <a:pt x="11017" y="2416"/>
                    <a:pt x="16850" y="0"/>
                    <a:pt x="22933"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38100"/>
              <a:ext cx="3198397" cy="1759931"/>
            </a:xfrm>
            <a:prstGeom prst="rect">
              <a:avLst/>
            </a:prstGeom>
          </p:spPr>
          <p:txBody>
            <a:bodyPr lIns="29741" tIns="29741" rIns="29741" bIns="29741" rtlCol="0" anchor="ctr"/>
            <a:lstStyle/>
            <a:p>
              <a:pPr algn="ctr">
                <a:lnSpc>
                  <a:spcPts val="1400"/>
                </a:lnSpc>
                <a:spcBef>
                  <a:spcPct val="0"/>
                </a:spcBef>
              </a:pPr>
              <a:endParaRPr/>
            </a:p>
          </p:txBody>
        </p:sp>
      </p:grpSp>
      <p:sp>
        <p:nvSpPr>
          <p:cNvPr id="6" name="TextBox 6"/>
          <p:cNvSpPr txBox="1"/>
          <p:nvPr/>
        </p:nvSpPr>
        <p:spPr>
          <a:xfrm>
            <a:off x="872917" y="3250257"/>
            <a:ext cx="16595493" cy="5225050"/>
          </a:xfrm>
          <a:prstGeom prst="rect">
            <a:avLst/>
          </a:prstGeom>
        </p:spPr>
        <p:txBody>
          <a:bodyPr lIns="0" tIns="0" rIns="0" bIns="0" rtlCol="0" anchor="t">
            <a:spAutoFit/>
          </a:bodyPr>
          <a:lstStyle/>
          <a:p>
            <a:pPr marL="2711808" lvl="1" indent="-1355904" algn="l">
              <a:lnSpc>
                <a:spcPts val="13690"/>
              </a:lnSpc>
              <a:buFont typeface="Arial"/>
              <a:buChar char="•"/>
            </a:pPr>
            <a:r>
              <a:rPr lang="en-US" sz="12560" spc="502">
                <a:solidFill>
                  <a:srgbClr val="393939"/>
                </a:solidFill>
                <a:latin typeface="Lucky Bones"/>
                <a:ea typeface="Lucky Bones"/>
                <a:cs typeface="Lucky Bones"/>
                <a:sym typeface="Lucky Bones"/>
              </a:rPr>
              <a:t>RE has changed</a:t>
            </a:r>
          </a:p>
          <a:p>
            <a:pPr marL="2711808" lvl="1" indent="-1355904" algn="l">
              <a:lnSpc>
                <a:spcPts val="13690"/>
              </a:lnSpc>
              <a:buFont typeface="Arial"/>
              <a:buChar char="•"/>
            </a:pPr>
            <a:r>
              <a:rPr lang="en-US" sz="12560" spc="502">
                <a:solidFill>
                  <a:srgbClr val="393939"/>
                </a:solidFill>
                <a:latin typeface="Lucky Bones"/>
                <a:ea typeface="Lucky Bones"/>
                <a:cs typeface="Lucky Bones"/>
                <a:sym typeface="Lucky Bones"/>
              </a:rPr>
              <a:t>RE is about more than just faith.</a:t>
            </a:r>
          </a:p>
        </p:txBody>
      </p:sp>
      <p:sp>
        <p:nvSpPr>
          <p:cNvPr id="7" name="Freeform 7"/>
          <p:cNvSpPr/>
          <p:nvPr/>
        </p:nvSpPr>
        <p:spPr>
          <a:xfrm rot="1108572">
            <a:off x="245236" y="1770046"/>
            <a:ext cx="1848285" cy="1848285"/>
          </a:xfrm>
          <a:custGeom>
            <a:avLst/>
            <a:gdLst/>
            <a:ahLst/>
            <a:cxnLst/>
            <a:rect l="l" t="t" r="r" b="b"/>
            <a:pathLst>
              <a:path w="1848285" h="1848285">
                <a:moveTo>
                  <a:pt x="0" y="0"/>
                </a:moveTo>
                <a:lnTo>
                  <a:pt x="1848285" y="0"/>
                </a:lnTo>
                <a:lnTo>
                  <a:pt x="1848285" y="1848285"/>
                </a:lnTo>
                <a:lnTo>
                  <a:pt x="0" y="18482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rot="1466149">
            <a:off x="1615397" y="801450"/>
            <a:ext cx="1446719" cy="1446719"/>
          </a:xfrm>
          <a:custGeom>
            <a:avLst/>
            <a:gdLst/>
            <a:ahLst/>
            <a:cxnLst/>
            <a:rect l="l" t="t" r="r" b="b"/>
            <a:pathLst>
              <a:path w="1446719" h="1446719">
                <a:moveTo>
                  <a:pt x="0" y="0"/>
                </a:moveTo>
                <a:lnTo>
                  <a:pt x="1446719" y="0"/>
                </a:lnTo>
                <a:lnTo>
                  <a:pt x="1446719" y="1446719"/>
                </a:lnTo>
                <a:lnTo>
                  <a:pt x="0" y="144671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rot="-9409080">
            <a:off x="16335158" y="7551165"/>
            <a:ext cx="1848285" cy="1848285"/>
          </a:xfrm>
          <a:custGeom>
            <a:avLst/>
            <a:gdLst/>
            <a:ahLst/>
            <a:cxnLst/>
            <a:rect l="l" t="t" r="r" b="b"/>
            <a:pathLst>
              <a:path w="1848285" h="1848285">
                <a:moveTo>
                  <a:pt x="0" y="0"/>
                </a:moveTo>
                <a:lnTo>
                  <a:pt x="1848284" y="0"/>
                </a:lnTo>
                <a:lnTo>
                  <a:pt x="1848284" y="1848285"/>
                </a:lnTo>
                <a:lnTo>
                  <a:pt x="0" y="184828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0" name="Freeform 10"/>
          <p:cNvSpPr/>
          <p:nvPr/>
        </p:nvSpPr>
        <p:spPr>
          <a:xfrm rot="-10800000">
            <a:off x="15052223" y="8828263"/>
            <a:ext cx="1458737" cy="1458737"/>
          </a:xfrm>
          <a:custGeom>
            <a:avLst/>
            <a:gdLst/>
            <a:ahLst/>
            <a:cxnLst/>
            <a:rect l="l" t="t" r="r" b="b"/>
            <a:pathLst>
              <a:path w="1458737" h="1458737">
                <a:moveTo>
                  <a:pt x="0" y="0"/>
                </a:moveTo>
                <a:lnTo>
                  <a:pt x="1458736" y="0"/>
                </a:lnTo>
                <a:lnTo>
                  <a:pt x="1458736" y="1458737"/>
                </a:lnTo>
                <a:lnTo>
                  <a:pt x="0" y="145873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1" name="TextBox 11"/>
          <p:cNvSpPr txBox="1"/>
          <p:nvPr/>
        </p:nvSpPr>
        <p:spPr>
          <a:xfrm>
            <a:off x="4618289" y="1257516"/>
            <a:ext cx="10135027" cy="1407469"/>
          </a:xfrm>
          <a:prstGeom prst="rect">
            <a:avLst/>
          </a:prstGeom>
        </p:spPr>
        <p:txBody>
          <a:bodyPr lIns="0" tIns="0" rIns="0" bIns="0" rtlCol="0" anchor="t">
            <a:spAutoFit/>
          </a:bodyPr>
          <a:lstStyle/>
          <a:p>
            <a:pPr algn="ctr">
              <a:lnSpc>
                <a:spcPts val="11299"/>
              </a:lnSpc>
              <a:spcBef>
                <a:spcPct val="0"/>
              </a:spcBef>
            </a:pPr>
            <a:r>
              <a:rPr lang="en-US" sz="9284" spc="-37">
                <a:solidFill>
                  <a:srgbClr val="FC243D"/>
                </a:solidFill>
                <a:latin typeface="Lucky Bones"/>
                <a:ea typeface="Lucky Bones"/>
                <a:cs typeface="Lucky Bones"/>
                <a:sym typeface="Lucky Bones"/>
              </a:rPr>
              <a:t>RE and Worldviews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1207172" y="-4426066"/>
            <a:ext cx="16294455" cy="20103038"/>
          </a:xfrm>
          <a:custGeom>
            <a:avLst/>
            <a:gdLst/>
            <a:ahLst/>
            <a:cxnLst/>
            <a:rect l="l" t="t" r="r" b="b"/>
            <a:pathLst>
              <a:path w="16294455" h="20103038">
                <a:moveTo>
                  <a:pt x="0" y="0"/>
                </a:moveTo>
                <a:lnTo>
                  <a:pt x="16294455" y="0"/>
                </a:lnTo>
                <a:lnTo>
                  <a:pt x="16294455"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440562" y="343575"/>
            <a:ext cx="17292831" cy="9641370"/>
            <a:chOff x="0" y="0"/>
            <a:chExt cx="3343536" cy="1864141"/>
          </a:xfrm>
        </p:grpSpPr>
        <p:sp>
          <p:nvSpPr>
            <p:cNvPr id="4" name="Freeform 4"/>
            <p:cNvSpPr/>
            <p:nvPr/>
          </p:nvSpPr>
          <p:spPr>
            <a:xfrm>
              <a:off x="0" y="0"/>
              <a:ext cx="3343536" cy="1864141"/>
            </a:xfrm>
            <a:custGeom>
              <a:avLst/>
              <a:gdLst/>
              <a:ahLst/>
              <a:cxnLst/>
              <a:rect l="l" t="t" r="r" b="b"/>
              <a:pathLst>
                <a:path w="3343536" h="1864141">
                  <a:moveTo>
                    <a:pt x="21937" y="0"/>
                  </a:moveTo>
                  <a:lnTo>
                    <a:pt x="3321599" y="0"/>
                  </a:lnTo>
                  <a:cubicBezTo>
                    <a:pt x="3327417" y="0"/>
                    <a:pt x="3332997" y="2311"/>
                    <a:pt x="3337111" y="6425"/>
                  </a:cubicBezTo>
                  <a:cubicBezTo>
                    <a:pt x="3341225" y="10539"/>
                    <a:pt x="3343536" y="16119"/>
                    <a:pt x="3343536" y="21937"/>
                  </a:cubicBezTo>
                  <a:lnTo>
                    <a:pt x="3343536" y="1842204"/>
                  </a:lnTo>
                  <a:cubicBezTo>
                    <a:pt x="3343536" y="1848022"/>
                    <a:pt x="3341225" y="1853601"/>
                    <a:pt x="3337111" y="1857715"/>
                  </a:cubicBezTo>
                  <a:cubicBezTo>
                    <a:pt x="3332997" y="1861829"/>
                    <a:pt x="3327417" y="1864141"/>
                    <a:pt x="3321599" y="1864141"/>
                  </a:cubicBezTo>
                  <a:lnTo>
                    <a:pt x="21937" y="1864141"/>
                  </a:lnTo>
                  <a:cubicBezTo>
                    <a:pt x="16119" y="1864141"/>
                    <a:pt x="10539" y="1861829"/>
                    <a:pt x="6425" y="1857715"/>
                  </a:cubicBezTo>
                  <a:cubicBezTo>
                    <a:pt x="2311" y="1853601"/>
                    <a:pt x="0" y="1848022"/>
                    <a:pt x="0" y="1842204"/>
                  </a:cubicBezTo>
                  <a:lnTo>
                    <a:pt x="0" y="21937"/>
                  </a:lnTo>
                  <a:cubicBezTo>
                    <a:pt x="0" y="16119"/>
                    <a:pt x="2311" y="10539"/>
                    <a:pt x="6425" y="6425"/>
                  </a:cubicBezTo>
                  <a:cubicBezTo>
                    <a:pt x="10539" y="2311"/>
                    <a:pt x="16119" y="0"/>
                    <a:pt x="21937"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38100"/>
              <a:ext cx="3343536" cy="1902241"/>
            </a:xfrm>
            <a:prstGeom prst="rect">
              <a:avLst/>
            </a:prstGeom>
          </p:spPr>
          <p:txBody>
            <a:bodyPr lIns="29741" tIns="29741" rIns="29741" bIns="29741" rtlCol="0" anchor="ctr"/>
            <a:lstStyle/>
            <a:p>
              <a:pPr algn="ctr">
                <a:lnSpc>
                  <a:spcPts val="1400"/>
                </a:lnSpc>
                <a:spcBef>
                  <a:spcPct val="0"/>
                </a:spcBef>
              </a:pPr>
              <a:endParaRPr/>
            </a:p>
          </p:txBody>
        </p:sp>
      </p:grpSp>
      <p:sp>
        <p:nvSpPr>
          <p:cNvPr id="6" name="Freeform 6"/>
          <p:cNvSpPr/>
          <p:nvPr/>
        </p:nvSpPr>
        <p:spPr>
          <a:xfrm rot="-902435">
            <a:off x="16335158" y="1594620"/>
            <a:ext cx="1848285" cy="1848285"/>
          </a:xfrm>
          <a:custGeom>
            <a:avLst/>
            <a:gdLst/>
            <a:ahLst/>
            <a:cxnLst/>
            <a:rect l="l" t="t" r="r" b="b"/>
            <a:pathLst>
              <a:path w="1848285" h="1848285">
                <a:moveTo>
                  <a:pt x="0" y="0"/>
                </a:moveTo>
                <a:lnTo>
                  <a:pt x="1848284" y="0"/>
                </a:lnTo>
                <a:lnTo>
                  <a:pt x="1848284" y="1848285"/>
                </a:lnTo>
                <a:lnTo>
                  <a:pt x="0" y="18482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16809251" y="437533"/>
            <a:ext cx="1182333" cy="1182333"/>
          </a:xfrm>
          <a:custGeom>
            <a:avLst/>
            <a:gdLst/>
            <a:ahLst/>
            <a:cxnLst/>
            <a:rect l="l" t="t" r="r" b="b"/>
            <a:pathLst>
              <a:path w="1182333" h="1182333">
                <a:moveTo>
                  <a:pt x="0" y="0"/>
                </a:moveTo>
                <a:lnTo>
                  <a:pt x="1182333" y="0"/>
                </a:lnTo>
                <a:lnTo>
                  <a:pt x="1182333" y="1182334"/>
                </a:lnTo>
                <a:lnTo>
                  <a:pt x="0" y="118233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TextBox 8"/>
          <p:cNvSpPr txBox="1"/>
          <p:nvPr/>
        </p:nvSpPr>
        <p:spPr>
          <a:xfrm>
            <a:off x="4628419" y="-726769"/>
            <a:ext cx="6648450" cy="840730"/>
          </a:xfrm>
          <a:prstGeom prst="rect">
            <a:avLst/>
          </a:prstGeom>
        </p:spPr>
        <p:txBody>
          <a:bodyPr lIns="0" tIns="0" rIns="0" bIns="0" rtlCol="0" anchor="t">
            <a:spAutoFit/>
          </a:bodyPr>
          <a:lstStyle/>
          <a:p>
            <a:pPr algn="ctr">
              <a:lnSpc>
                <a:spcPts val="6160"/>
              </a:lnSpc>
            </a:pPr>
            <a:r>
              <a:rPr lang="en-US" sz="4400" spc="259">
                <a:solidFill>
                  <a:srgbClr val="099AB5"/>
                </a:solidFill>
                <a:latin typeface="Arial"/>
                <a:ea typeface="Arial"/>
                <a:cs typeface="Arial"/>
                <a:sym typeface="Arial"/>
              </a:rPr>
              <a:t>Christ Disciplines of RE</a:t>
            </a:r>
          </a:p>
        </p:txBody>
      </p:sp>
      <p:grpSp>
        <p:nvGrpSpPr>
          <p:cNvPr id="9" name="Group 9"/>
          <p:cNvGrpSpPr/>
          <p:nvPr/>
        </p:nvGrpSpPr>
        <p:grpSpPr>
          <a:xfrm>
            <a:off x="802573" y="1737495"/>
            <a:ext cx="5030701" cy="7327480"/>
            <a:chOff x="83059" y="-76200"/>
            <a:chExt cx="6707602" cy="9769973"/>
          </a:xfrm>
        </p:grpSpPr>
        <p:sp>
          <p:nvSpPr>
            <p:cNvPr id="10" name="TextBox 10"/>
            <p:cNvSpPr txBox="1"/>
            <p:nvPr/>
          </p:nvSpPr>
          <p:spPr>
            <a:xfrm>
              <a:off x="1464790" y="-76200"/>
              <a:ext cx="4607122" cy="806225"/>
            </a:xfrm>
            <a:prstGeom prst="rect">
              <a:avLst/>
            </a:prstGeom>
          </p:spPr>
          <p:txBody>
            <a:bodyPr wrap="square" lIns="0" tIns="0" rIns="0" bIns="0" rtlCol="0" anchor="t">
              <a:spAutoFit/>
            </a:bodyPr>
            <a:lstStyle/>
            <a:p>
              <a:pPr algn="ctr">
                <a:lnSpc>
                  <a:spcPts val="5038"/>
                </a:lnSpc>
              </a:pPr>
              <a:r>
                <a:rPr lang="en-US" sz="3598" spc="129" dirty="0">
                  <a:solidFill>
                    <a:srgbClr val="6727EA"/>
                  </a:solidFill>
                  <a:latin typeface="Lucky Bones"/>
                  <a:ea typeface="Lucky Bones"/>
                  <a:cs typeface="Lucky Bones"/>
                  <a:sym typeface="Lucky Bones"/>
                </a:rPr>
                <a:t>THEOLOGY</a:t>
              </a:r>
            </a:p>
          </p:txBody>
        </p:sp>
        <p:sp>
          <p:nvSpPr>
            <p:cNvPr id="11" name="TextBox 11"/>
            <p:cNvSpPr txBox="1"/>
            <p:nvPr/>
          </p:nvSpPr>
          <p:spPr>
            <a:xfrm>
              <a:off x="1520032" y="751745"/>
              <a:ext cx="4607123" cy="1638736"/>
            </a:xfrm>
            <a:prstGeom prst="rect">
              <a:avLst/>
            </a:prstGeom>
          </p:spPr>
          <p:txBody>
            <a:bodyPr wrap="square" lIns="0" tIns="0" rIns="0" bIns="0" rtlCol="0" anchor="t">
              <a:spAutoFit/>
            </a:bodyPr>
            <a:lstStyle/>
            <a:p>
              <a:pPr algn="ctr">
                <a:lnSpc>
                  <a:spcPts val="4857"/>
                </a:lnSpc>
              </a:pPr>
              <a:r>
                <a:rPr lang="en-US" sz="3991" spc="-15" dirty="0">
                  <a:solidFill>
                    <a:srgbClr val="6727EA"/>
                  </a:solidFill>
                  <a:latin typeface="Lucky Bones"/>
                  <a:ea typeface="Lucky Bones"/>
                  <a:cs typeface="Lucky Bones"/>
                  <a:sym typeface="Lucky Bones"/>
                </a:rPr>
                <a:t>This is about</a:t>
              </a:r>
            </a:p>
            <a:p>
              <a:pPr algn="ctr">
                <a:lnSpc>
                  <a:spcPts val="4857"/>
                </a:lnSpc>
              </a:pPr>
              <a:r>
                <a:rPr lang="en-US" sz="3991" spc="-15" dirty="0">
                  <a:solidFill>
                    <a:srgbClr val="6727EA"/>
                  </a:solidFill>
                  <a:latin typeface="Lucky Bones"/>
                  <a:ea typeface="Lucky Bones"/>
                  <a:cs typeface="Lucky Bones"/>
                  <a:sym typeface="Lucky Bones"/>
                </a:rPr>
                <a:t>believing.</a:t>
              </a:r>
            </a:p>
          </p:txBody>
        </p:sp>
        <p:sp>
          <p:nvSpPr>
            <p:cNvPr id="12" name="TextBox 12"/>
            <p:cNvSpPr txBox="1"/>
            <p:nvPr/>
          </p:nvSpPr>
          <p:spPr>
            <a:xfrm>
              <a:off x="83059" y="3179497"/>
              <a:ext cx="6707602" cy="6514276"/>
            </a:xfrm>
            <a:prstGeom prst="rect">
              <a:avLst/>
            </a:prstGeom>
          </p:spPr>
          <p:txBody>
            <a:bodyPr lIns="0" tIns="0" rIns="0" bIns="0" rtlCol="0" anchor="t">
              <a:spAutoFit/>
            </a:bodyPr>
            <a:lstStyle/>
            <a:p>
              <a:pPr algn="ctr">
                <a:lnSpc>
                  <a:spcPts val="5645"/>
                </a:lnSpc>
              </a:pPr>
              <a:r>
                <a:rPr lang="en-US" sz="3175" dirty="0">
                  <a:solidFill>
                    <a:srgbClr val="8556EE"/>
                  </a:solidFill>
                  <a:latin typeface="Lucky Bones"/>
                  <a:ea typeface="Lucky Bones"/>
                  <a:cs typeface="Lucky Bones"/>
                  <a:sym typeface="Lucky Bones"/>
                </a:rPr>
                <a:t>Theology looks at</a:t>
              </a:r>
            </a:p>
            <a:p>
              <a:pPr algn="ctr">
                <a:lnSpc>
                  <a:spcPts val="5645"/>
                </a:lnSpc>
              </a:pPr>
              <a:r>
                <a:rPr lang="en-US" sz="3175" dirty="0">
                  <a:solidFill>
                    <a:srgbClr val="8556EE"/>
                  </a:solidFill>
                  <a:latin typeface="Lucky Bones"/>
                  <a:ea typeface="Lucky Bones"/>
                  <a:cs typeface="Lucky Bones"/>
                  <a:sym typeface="Lucky Bones"/>
                </a:rPr>
                <a:t>where beliefs come from,</a:t>
              </a:r>
            </a:p>
            <a:p>
              <a:pPr algn="ctr">
                <a:lnSpc>
                  <a:spcPts val="5645"/>
                </a:lnSpc>
              </a:pPr>
              <a:r>
                <a:rPr lang="en-US" sz="3175" dirty="0">
                  <a:solidFill>
                    <a:srgbClr val="8556EE"/>
                  </a:solidFill>
                  <a:latin typeface="Lucky Bones"/>
                  <a:ea typeface="Lucky Bones"/>
                  <a:cs typeface="Lucky Bones"/>
                  <a:sym typeface="Lucky Bones"/>
                </a:rPr>
                <a:t>how they have changed over</a:t>
              </a:r>
            </a:p>
            <a:p>
              <a:pPr algn="ctr">
                <a:lnSpc>
                  <a:spcPts val="5645"/>
                </a:lnSpc>
              </a:pPr>
              <a:r>
                <a:rPr lang="en-US" sz="3175" dirty="0">
                  <a:solidFill>
                    <a:srgbClr val="8556EE"/>
                  </a:solidFill>
                  <a:latin typeface="Lucky Bones"/>
                  <a:ea typeface="Lucky Bones"/>
                  <a:cs typeface="Lucky Bones"/>
                  <a:sym typeface="Lucky Bones"/>
                </a:rPr>
                <a:t>time, how they are applied</a:t>
              </a:r>
            </a:p>
            <a:p>
              <a:pPr algn="ctr">
                <a:lnSpc>
                  <a:spcPts val="5645"/>
                </a:lnSpc>
              </a:pPr>
              <a:r>
                <a:rPr lang="en-US" sz="3175" dirty="0">
                  <a:solidFill>
                    <a:srgbClr val="8556EE"/>
                  </a:solidFill>
                  <a:latin typeface="Lucky Bones"/>
                  <a:ea typeface="Lucky Bones"/>
                  <a:cs typeface="Lucky Bones"/>
                  <a:sym typeface="Lucky Bones"/>
                </a:rPr>
                <a:t>differently in different</a:t>
              </a:r>
            </a:p>
            <a:p>
              <a:pPr algn="ctr">
                <a:lnSpc>
                  <a:spcPts val="5645"/>
                </a:lnSpc>
              </a:pPr>
              <a:r>
                <a:rPr lang="en-US" sz="3175" dirty="0">
                  <a:solidFill>
                    <a:srgbClr val="8556EE"/>
                  </a:solidFill>
                  <a:latin typeface="Lucky Bones"/>
                  <a:ea typeface="Lucky Bones"/>
                  <a:cs typeface="Lucky Bones"/>
                  <a:sym typeface="Lucky Bones"/>
                </a:rPr>
                <a:t>contexts and how they relate</a:t>
              </a:r>
            </a:p>
            <a:p>
              <a:pPr algn="ctr">
                <a:lnSpc>
                  <a:spcPts val="5645"/>
                </a:lnSpc>
              </a:pPr>
              <a:r>
                <a:rPr lang="en-US" sz="3175" dirty="0">
                  <a:solidFill>
                    <a:srgbClr val="8556EE"/>
                  </a:solidFill>
                  <a:latin typeface="Lucky Bones"/>
                  <a:ea typeface="Lucky Bones"/>
                  <a:cs typeface="Lucky Bones"/>
                  <a:sym typeface="Lucky Bones"/>
                </a:rPr>
                <a:t>to each other</a:t>
              </a:r>
            </a:p>
          </p:txBody>
        </p:sp>
      </p:grpSp>
      <p:grpSp>
        <p:nvGrpSpPr>
          <p:cNvPr id="13" name="Group 13"/>
          <p:cNvGrpSpPr/>
          <p:nvPr/>
        </p:nvGrpSpPr>
        <p:grpSpPr>
          <a:xfrm>
            <a:off x="6307367" y="1259744"/>
            <a:ext cx="5750958" cy="7999789"/>
            <a:chOff x="51795" y="-85725"/>
            <a:chExt cx="7667944" cy="10666387"/>
          </a:xfrm>
        </p:grpSpPr>
        <p:sp>
          <p:nvSpPr>
            <p:cNvPr id="14" name="TextBox 14"/>
            <p:cNvSpPr txBox="1"/>
            <p:nvPr/>
          </p:nvSpPr>
          <p:spPr>
            <a:xfrm>
              <a:off x="1558898" y="-85725"/>
              <a:ext cx="4280879" cy="917741"/>
            </a:xfrm>
            <a:prstGeom prst="rect">
              <a:avLst/>
            </a:prstGeom>
          </p:spPr>
          <p:txBody>
            <a:bodyPr wrap="square" lIns="0" tIns="0" rIns="0" bIns="0" rtlCol="0" anchor="t">
              <a:spAutoFit/>
            </a:bodyPr>
            <a:lstStyle/>
            <a:p>
              <a:pPr algn="ctr">
                <a:lnSpc>
                  <a:spcPts val="5831"/>
                </a:lnSpc>
              </a:pPr>
              <a:r>
                <a:rPr lang="en-US" sz="4165" dirty="0">
                  <a:solidFill>
                    <a:srgbClr val="FF3F3F"/>
                  </a:solidFill>
                  <a:latin typeface="Lucky Bones"/>
                  <a:ea typeface="Lucky Bones"/>
                  <a:cs typeface="Lucky Bones"/>
                  <a:sym typeface="Lucky Bones"/>
                </a:rPr>
                <a:t>PHILOSOPHY</a:t>
              </a:r>
            </a:p>
          </p:txBody>
        </p:sp>
        <p:sp>
          <p:nvSpPr>
            <p:cNvPr id="15" name="TextBox 15"/>
            <p:cNvSpPr txBox="1"/>
            <p:nvPr/>
          </p:nvSpPr>
          <p:spPr>
            <a:xfrm>
              <a:off x="1483270" y="909338"/>
              <a:ext cx="4607121" cy="1778264"/>
            </a:xfrm>
            <a:prstGeom prst="rect">
              <a:avLst/>
            </a:prstGeom>
          </p:spPr>
          <p:txBody>
            <a:bodyPr wrap="square" lIns="0" tIns="0" rIns="0" bIns="0" rtlCol="0" anchor="t">
              <a:spAutoFit/>
            </a:bodyPr>
            <a:lstStyle/>
            <a:p>
              <a:pPr algn="ctr">
                <a:lnSpc>
                  <a:spcPts val="5180"/>
                </a:lnSpc>
              </a:pPr>
              <a:r>
                <a:rPr lang="en-US" sz="4353" dirty="0">
                  <a:solidFill>
                    <a:srgbClr val="FF6464"/>
                  </a:solidFill>
                  <a:latin typeface="Lucky Bones"/>
                  <a:ea typeface="Lucky Bones"/>
                  <a:cs typeface="Lucky Bones"/>
                  <a:sym typeface="Lucky Bones"/>
                </a:rPr>
                <a:t>This is about</a:t>
              </a:r>
            </a:p>
            <a:p>
              <a:pPr algn="ctr">
                <a:lnSpc>
                  <a:spcPts val="5180"/>
                </a:lnSpc>
              </a:pPr>
              <a:r>
                <a:rPr lang="en-US" sz="4353" spc="-21" dirty="0">
                  <a:solidFill>
                    <a:srgbClr val="FF6564"/>
                  </a:solidFill>
                  <a:latin typeface="Lucky Bones"/>
                  <a:ea typeface="Lucky Bones"/>
                  <a:cs typeface="Lucky Bones"/>
                  <a:sym typeface="Lucky Bones"/>
                </a:rPr>
                <a:t>thinking.</a:t>
              </a:r>
            </a:p>
          </p:txBody>
        </p:sp>
        <p:sp>
          <p:nvSpPr>
            <p:cNvPr id="16" name="TextBox 16"/>
            <p:cNvSpPr txBox="1"/>
            <p:nvPr/>
          </p:nvSpPr>
          <p:spPr>
            <a:xfrm>
              <a:off x="51795" y="3480155"/>
              <a:ext cx="7667944" cy="7100507"/>
            </a:xfrm>
            <a:prstGeom prst="rect">
              <a:avLst/>
            </a:prstGeom>
          </p:spPr>
          <p:txBody>
            <a:bodyPr lIns="0" tIns="0" rIns="0" bIns="0" rtlCol="0" anchor="t">
              <a:spAutoFit/>
            </a:bodyPr>
            <a:lstStyle/>
            <a:p>
              <a:pPr algn="ctr">
                <a:lnSpc>
                  <a:spcPts val="5378"/>
                </a:lnSpc>
              </a:pPr>
              <a:r>
                <a:rPr lang="en-US" sz="3307" dirty="0">
                  <a:solidFill>
                    <a:srgbClr val="FE7C7C"/>
                  </a:solidFill>
                  <a:latin typeface="Lucky Bones"/>
                  <a:ea typeface="Lucky Bones"/>
                  <a:cs typeface="Lucky Bones"/>
                  <a:sym typeface="Lucky Bones"/>
                </a:rPr>
                <a:t>Philosophy is about finding out how and whether things </a:t>
              </a:r>
            </a:p>
            <a:p>
              <a:pPr algn="ctr">
                <a:lnSpc>
                  <a:spcPts val="5378"/>
                </a:lnSpc>
              </a:pPr>
              <a:r>
                <a:rPr lang="en-US" sz="3307" dirty="0">
                  <a:solidFill>
                    <a:srgbClr val="FE7C7C"/>
                  </a:solidFill>
                  <a:latin typeface="Lucky Bones"/>
                  <a:ea typeface="Lucky Bones"/>
                  <a:cs typeface="Lucky Bones"/>
                  <a:sym typeface="Lucky Bones"/>
                </a:rPr>
                <a:t>make sense.</a:t>
              </a:r>
            </a:p>
            <a:p>
              <a:pPr algn="ctr">
                <a:lnSpc>
                  <a:spcPts val="5378"/>
                </a:lnSpc>
              </a:pPr>
              <a:r>
                <a:rPr lang="en-US" sz="3307" dirty="0">
                  <a:solidFill>
                    <a:srgbClr val="FE7C7C"/>
                  </a:solidFill>
                  <a:latin typeface="Lucky Bones"/>
                  <a:ea typeface="Lucky Bones"/>
                  <a:cs typeface="Lucky Bones"/>
                  <a:sym typeface="Lucky Bones"/>
                </a:rPr>
                <a:t>It deals with questions of</a:t>
              </a:r>
            </a:p>
            <a:p>
              <a:pPr algn="ctr">
                <a:lnSpc>
                  <a:spcPts val="5378"/>
                </a:lnSpc>
              </a:pPr>
              <a:r>
                <a:rPr lang="en-US" sz="3307" dirty="0">
                  <a:solidFill>
                    <a:srgbClr val="FE7C7C"/>
                  </a:solidFill>
                  <a:latin typeface="Lucky Bones"/>
                  <a:ea typeface="Lucky Bones"/>
                  <a:cs typeface="Lucky Bones"/>
                  <a:sym typeface="Lucky Bones"/>
                </a:rPr>
                <a:t>morality and ethics. It takes</a:t>
              </a:r>
            </a:p>
            <a:p>
              <a:pPr algn="ctr">
                <a:lnSpc>
                  <a:spcPts val="5378"/>
                </a:lnSpc>
              </a:pPr>
              <a:r>
                <a:rPr lang="en-US" sz="3307" dirty="0">
                  <a:solidFill>
                    <a:srgbClr val="FE7C7C"/>
                  </a:solidFill>
                  <a:latin typeface="Lucky Bones"/>
                  <a:ea typeface="Lucky Bones"/>
                  <a:cs typeface="Lucky Bones"/>
                  <a:sym typeface="Lucky Bones"/>
                </a:rPr>
                <a:t>seriously questions about</a:t>
              </a:r>
            </a:p>
            <a:p>
              <a:pPr algn="ctr">
                <a:lnSpc>
                  <a:spcPts val="5378"/>
                </a:lnSpc>
              </a:pPr>
              <a:r>
                <a:rPr lang="en-US" sz="3307" dirty="0">
                  <a:solidFill>
                    <a:srgbClr val="FE7C7C"/>
                  </a:solidFill>
                  <a:latin typeface="Lucky Bones"/>
                  <a:ea typeface="Lucky Bones"/>
                  <a:cs typeface="Lucky Bones"/>
                  <a:sym typeface="Lucky Bones"/>
                </a:rPr>
                <a:t>reality, knowledge and</a:t>
              </a:r>
            </a:p>
            <a:p>
              <a:pPr algn="ctr">
                <a:lnSpc>
                  <a:spcPts val="5378"/>
                </a:lnSpc>
              </a:pPr>
              <a:r>
                <a:rPr lang="en-US" sz="3307" spc="23" dirty="0">
                  <a:solidFill>
                    <a:srgbClr val="FE7C7C"/>
                  </a:solidFill>
                  <a:latin typeface="Lucky Bones"/>
                  <a:ea typeface="Lucky Bones"/>
                  <a:cs typeface="Lucky Bones"/>
                  <a:sym typeface="Lucky Bones"/>
                </a:rPr>
                <a:t>existence.</a:t>
              </a:r>
            </a:p>
          </p:txBody>
        </p:sp>
      </p:grpSp>
      <p:sp>
        <p:nvSpPr>
          <p:cNvPr id="17" name="Freeform 17"/>
          <p:cNvSpPr/>
          <p:nvPr/>
        </p:nvSpPr>
        <p:spPr>
          <a:xfrm rot="-902435">
            <a:off x="5270022" y="8334158"/>
            <a:ext cx="1848285" cy="1848285"/>
          </a:xfrm>
          <a:custGeom>
            <a:avLst/>
            <a:gdLst/>
            <a:ahLst/>
            <a:cxnLst/>
            <a:rect l="l" t="t" r="r" b="b"/>
            <a:pathLst>
              <a:path w="1848285" h="1848285">
                <a:moveTo>
                  <a:pt x="0" y="0"/>
                </a:moveTo>
                <a:lnTo>
                  <a:pt x="1848284" y="0"/>
                </a:lnTo>
                <a:lnTo>
                  <a:pt x="1848284" y="1848284"/>
                </a:lnTo>
                <a:lnTo>
                  <a:pt x="0" y="18482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8" name="Freeform 18"/>
          <p:cNvSpPr/>
          <p:nvPr/>
        </p:nvSpPr>
        <p:spPr>
          <a:xfrm rot="-902435">
            <a:off x="1905401" y="431497"/>
            <a:ext cx="1045388" cy="1045388"/>
          </a:xfrm>
          <a:custGeom>
            <a:avLst/>
            <a:gdLst/>
            <a:ahLst/>
            <a:cxnLst/>
            <a:rect l="l" t="t" r="r" b="b"/>
            <a:pathLst>
              <a:path w="1045388" h="1045388">
                <a:moveTo>
                  <a:pt x="0" y="0"/>
                </a:moveTo>
                <a:lnTo>
                  <a:pt x="1045388" y="0"/>
                </a:lnTo>
                <a:lnTo>
                  <a:pt x="1045388" y="1045388"/>
                </a:lnTo>
                <a:lnTo>
                  <a:pt x="0" y="104538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9" name="Freeform 19"/>
          <p:cNvSpPr/>
          <p:nvPr/>
        </p:nvSpPr>
        <p:spPr>
          <a:xfrm rot="-902435">
            <a:off x="104558" y="238780"/>
            <a:ext cx="1848285" cy="1848285"/>
          </a:xfrm>
          <a:custGeom>
            <a:avLst/>
            <a:gdLst/>
            <a:ahLst/>
            <a:cxnLst/>
            <a:rect l="l" t="t" r="r" b="b"/>
            <a:pathLst>
              <a:path w="1848285" h="1848285">
                <a:moveTo>
                  <a:pt x="0" y="0"/>
                </a:moveTo>
                <a:lnTo>
                  <a:pt x="1848284" y="0"/>
                </a:lnTo>
                <a:lnTo>
                  <a:pt x="1848284" y="1848285"/>
                </a:lnTo>
                <a:lnTo>
                  <a:pt x="0" y="1848285"/>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0" name="Freeform 20"/>
          <p:cNvSpPr/>
          <p:nvPr/>
        </p:nvSpPr>
        <p:spPr>
          <a:xfrm>
            <a:off x="7099257" y="8814871"/>
            <a:ext cx="1182333" cy="1182333"/>
          </a:xfrm>
          <a:custGeom>
            <a:avLst/>
            <a:gdLst/>
            <a:ahLst/>
            <a:cxnLst/>
            <a:rect l="l" t="t" r="r" b="b"/>
            <a:pathLst>
              <a:path w="1182333" h="1182333">
                <a:moveTo>
                  <a:pt x="0" y="0"/>
                </a:moveTo>
                <a:lnTo>
                  <a:pt x="1182333" y="0"/>
                </a:lnTo>
                <a:lnTo>
                  <a:pt x="1182333" y="1182333"/>
                </a:lnTo>
                <a:lnTo>
                  <a:pt x="0" y="118233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grpSp>
        <p:nvGrpSpPr>
          <p:cNvPr id="21" name="Group 21"/>
          <p:cNvGrpSpPr/>
          <p:nvPr/>
        </p:nvGrpSpPr>
        <p:grpSpPr>
          <a:xfrm>
            <a:off x="12320878" y="861322"/>
            <a:ext cx="4938422" cy="8159557"/>
            <a:chOff x="-1" y="-123825"/>
            <a:chExt cx="6584563" cy="10879409"/>
          </a:xfrm>
        </p:grpSpPr>
        <p:sp>
          <p:nvSpPr>
            <p:cNvPr id="22" name="TextBox 22"/>
            <p:cNvSpPr txBox="1"/>
            <p:nvPr/>
          </p:nvSpPr>
          <p:spPr>
            <a:xfrm>
              <a:off x="-1" y="-123825"/>
              <a:ext cx="5640242" cy="1922577"/>
            </a:xfrm>
            <a:prstGeom prst="rect">
              <a:avLst/>
            </a:prstGeom>
          </p:spPr>
          <p:txBody>
            <a:bodyPr wrap="square" lIns="0" tIns="0" rIns="0" bIns="0" rtlCol="0" anchor="t">
              <a:spAutoFit/>
            </a:bodyPr>
            <a:lstStyle/>
            <a:p>
              <a:pPr algn="ctr">
                <a:lnSpc>
                  <a:spcPts val="5902"/>
                </a:lnSpc>
              </a:pPr>
              <a:r>
                <a:rPr lang="en-US" sz="3924" spc="15" dirty="0">
                  <a:solidFill>
                    <a:srgbClr val="FE985B"/>
                  </a:solidFill>
                  <a:latin typeface="Lucky Bones"/>
                  <a:ea typeface="Lucky Bones"/>
                  <a:cs typeface="Lucky Bones"/>
                  <a:sym typeface="Lucky Bones"/>
                </a:rPr>
                <a:t>HUMAN/SOCIAL</a:t>
              </a:r>
            </a:p>
            <a:p>
              <a:pPr algn="ctr">
                <a:lnSpc>
                  <a:spcPts val="5902"/>
                </a:lnSpc>
              </a:pPr>
              <a:r>
                <a:rPr lang="en-US" sz="3924" spc="15" dirty="0">
                  <a:solidFill>
                    <a:srgbClr val="FE985B"/>
                  </a:solidFill>
                  <a:latin typeface="Lucky Bones"/>
                  <a:ea typeface="Lucky Bones"/>
                  <a:cs typeface="Lucky Bones"/>
                  <a:sym typeface="Lucky Bones"/>
                </a:rPr>
                <a:t>SCIENCES</a:t>
              </a:r>
            </a:p>
          </p:txBody>
        </p:sp>
        <p:sp>
          <p:nvSpPr>
            <p:cNvPr id="23" name="TextBox 23"/>
            <p:cNvSpPr txBox="1"/>
            <p:nvPr/>
          </p:nvSpPr>
          <p:spPr>
            <a:xfrm>
              <a:off x="0" y="3937570"/>
              <a:ext cx="6584562" cy="6818014"/>
            </a:xfrm>
            <a:prstGeom prst="rect">
              <a:avLst/>
            </a:prstGeom>
          </p:spPr>
          <p:txBody>
            <a:bodyPr lIns="0" tIns="0" rIns="0" bIns="0" rtlCol="0" anchor="t">
              <a:spAutoFit/>
            </a:bodyPr>
            <a:lstStyle/>
            <a:p>
              <a:pPr algn="ctr">
                <a:lnSpc>
                  <a:spcPts val="5240"/>
                </a:lnSpc>
              </a:pPr>
              <a:r>
                <a:rPr lang="en-US" sz="3396" spc="142">
                  <a:solidFill>
                    <a:srgbClr val="FFA574"/>
                  </a:solidFill>
                  <a:latin typeface="Lucky Bones"/>
                  <a:ea typeface="Lucky Bones"/>
                  <a:cs typeface="Lucky Bones"/>
                  <a:sym typeface="Lucky Bones"/>
                </a:rPr>
                <a:t>This explores the diverse</a:t>
              </a:r>
            </a:p>
            <a:p>
              <a:pPr algn="ctr">
                <a:lnSpc>
                  <a:spcPts val="5240"/>
                </a:lnSpc>
              </a:pPr>
              <a:r>
                <a:rPr lang="en-US" sz="3396">
                  <a:solidFill>
                    <a:srgbClr val="FFA574"/>
                  </a:solidFill>
                  <a:latin typeface="Lucky Bones"/>
                  <a:ea typeface="Lucky Bones"/>
                  <a:cs typeface="Lucky Bones"/>
                  <a:sym typeface="Lucky Bones"/>
                </a:rPr>
                <a:t>ways in which people</a:t>
              </a:r>
            </a:p>
            <a:p>
              <a:pPr algn="ctr">
                <a:lnSpc>
                  <a:spcPts val="5240"/>
                </a:lnSpc>
              </a:pPr>
              <a:r>
                <a:rPr lang="en-US" sz="3396">
                  <a:solidFill>
                    <a:srgbClr val="FFA574"/>
                  </a:solidFill>
                  <a:latin typeface="Lucky Bones"/>
                  <a:ea typeface="Lucky Bones"/>
                  <a:cs typeface="Lucky Bones"/>
                  <a:sym typeface="Lucky Bones"/>
                </a:rPr>
                <a:t>practise their beliefs. They engage with the impact of</a:t>
              </a:r>
            </a:p>
            <a:p>
              <a:pPr algn="ctr">
                <a:lnSpc>
                  <a:spcPts val="5240"/>
                </a:lnSpc>
              </a:pPr>
              <a:r>
                <a:rPr lang="en-US" sz="3396">
                  <a:solidFill>
                    <a:srgbClr val="FFA574"/>
                  </a:solidFill>
                  <a:latin typeface="Lucky Bones"/>
                  <a:ea typeface="Lucky Bones"/>
                  <a:cs typeface="Lucky Bones"/>
                  <a:sym typeface="Lucky Bones"/>
                </a:rPr>
                <a:t>beliefs on individuals,</a:t>
              </a:r>
            </a:p>
            <a:p>
              <a:pPr algn="ctr">
                <a:lnSpc>
                  <a:spcPts val="5240"/>
                </a:lnSpc>
              </a:pPr>
              <a:r>
                <a:rPr lang="en-US" sz="3396" spc="-20">
                  <a:solidFill>
                    <a:srgbClr val="FFA574"/>
                  </a:solidFill>
                  <a:latin typeface="Lucky Bones"/>
                  <a:ea typeface="Lucky Bones"/>
                  <a:cs typeface="Lucky Bones"/>
                  <a:sym typeface="Lucky Bones"/>
                </a:rPr>
                <a:t>communities and societies.</a:t>
              </a:r>
            </a:p>
          </p:txBody>
        </p:sp>
        <p:sp>
          <p:nvSpPr>
            <p:cNvPr id="24" name="TextBox 24"/>
            <p:cNvSpPr txBox="1"/>
            <p:nvPr/>
          </p:nvSpPr>
          <p:spPr>
            <a:xfrm>
              <a:off x="488308" y="2110427"/>
              <a:ext cx="4588472" cy="1710468"/>
            </a:xfrm>
            <a:prstGeom prst="rect">
              <a:avLst/>
            </a:prstGeom>
          </p:spPr>
          <p:txBody>
            <a:bodyPr wrap="square" lIns="0" tIns="0" rIns="0" bIns="0" rtlCol="0" anchor="t">
              <a:spAutoFit/>
            </a:bodyPr>
            <a:lstStyle/>
            <a:p>
              <a:pPr algn="ctr">
                <a:lnSpc>
                  <a:spcPts val="5120"/>
                </a:lnSpc>
              </a:pPr>
              <a:r>
                <a:rPr lang="en-US" sz="4163" spc="16" dirty="0">
                  <a:solidFill>
                    <a:srgbClr val="FE985B"/>
                  </a:solidFill>
                  <a:latin typeface="Lucky Bones"/>
                  <a:ea typeface="Lucky Bones"/>
                  <a:cs typeface="Lucky Bones"/>
                  <a:sym typeface="Lucky Bones"/>
                </a:rPr>
                <a:t>This is about</a:t>
              </a:r>
            </a:p>
            <a:p>
              <a:pPr algn="ctr">
                <a:lnSpc>
                  <a:spcPts val="5120"/>
                </a:lnSpc>
              </a:pPr>
              <a:r>
                <a:rPr lang="en-US" sz="4163" spc="16" dirty="0">
                  <a:solidFill>
                    <a:srgbClr val="FE985B"/>
                  </a:solidFill>
                  <a:latin typeface="Lucky Bones"/>
                  <a:ea typeface="Lucky Bones"/>
                  <a:cs typeface="Lucky Bones"/>
                  <a:sym typeface="Lucky Bones"/>
                </a:rPr>
                <a:t> living</a:t>
              </a: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4026279" y="-5504729"/>
            <a:ext cx="12074733" cy="21466192"/>
          </a:xfrm>
          <a:custGeom>
            <a:avLst/>
            <a:gdLst/>
            <a:ahLst/>
            <a:cxnLst/>
            <a:rect l="l" t="t" r="r" b="b"/>
            <a:pathLst>
              <a:path w="12074733" h="21466192">
                <a:moveTo>
                  <a:pt x="0" y="0"/>
                </a:moveTo>
                <a:lnTo>
                  <a:pt x="12074733" y="0"/>
                </a:lnTo>
                <a:lnTo>
                  <a:pt x="12074733" y="21466192"/>
                </a:lnTo>
                <a:lnTo>
                  <a:pt x="0" y="2146619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8884175" y="1028700"/>
            <a:ext cx="8840275" cy="7208501"/>
            <a:chOff x="0" y="0"/>
            <a:chExt cx="1709251" cy="1393750"/>
          </a:xfrm>
        </p:grpSpPr>
        <p:sp>
          <p:nvSpPr>
            <p:cNvPr id="4" name="Freeform 4"/>
            <p:cNvSpPr/>
            <p:nvPr/>
          </p:nvSpPr>
          <p:spPr>
            <a:xfrm>
              <a:off x="0" y="0"/>
              <a:ext cx="1709251" cy="1393750"/>
            </a:xfrm>
            <a:custGeom>
              <a:avLst/>
              <a:gdLst/>
              <a:ahLst/>
              <a:cxnLst/>
              <a:rect l="l" t="t" r="r" b="b"/>
              <a:pathLst>
                <a:path w="1709251" h="1393750">
                  <a:moveTo>
                    <a:pt x="42912" y="0"/>
                  </a:moveTo>
                  <a:lnTo>
                    <a:pt x="1666338" y="0"/>
                  </a:lnTo>
                  <a:cubicBezTo>
                    <a:pt x="1690038" y="0"/>
                    <a:pt x="1709251" y="19212"/>
                    <a:pt x="1709251" y="42912"/>
                  </a:cubicBezTo>
                  <a:lnTo>
                    <a:pt x="1709251" y="1350838"/>
                  </a:lnTo>
                  <a:cubicBezTo>
                    <a:pt x="1709251" y="1362219"/>
                    <a:pt x="1704729" y="1373134"/>
                    <a:pt x="1696682" y="1381181"/>
                  </a:cubicBezTo>
                  <a:cubicBezTo>
                    <a:pt x="1688634" y="1389229"/>
                    <a:pt x="1677719" y="1393750"/>
                    <a:pt x="1666338" y="1393750"/>
                  </a:cubicBezTo>
                  <a:lnTo>
                    <a:pt x="42912" y="1393750"/>
                  </a:lnTo>
                  <a:cubicBezTo>
                    <a:pt x="19212" y="1393750"/>
                    <a:pt x="0" y="1374538"/>
                    <a:pt x="0" y="1350838"/>
                  </a:cubicBezTo>
                  <a:lnTo>
                    <a:pt x="0" y="42912"/>
                  </a:lnTo>
                  <a:cubicBezTo>
                    <a:pt x="0" y="19212"/>
                    <a:pt x="19212" y="0"/>
                    <a:pt x="42912"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38100"/>
              <a:ext cx="1709251" cy="1431850"/>
            </a:xfrm>
            <a:prstGeom prst="rect">
              <a:avLst/>
            </a:prstGeom>
          </p:spPr>
          <p:txBody>
            <a:bodyPr lIns="29741" tIns="29741" rIns="29741" bIns="29741" rtlCol="0" anchor="ctr"/>
            <a:lstStyle/>
            <a:p>
              <a:pPr algn="ctr">
                <a:lnSpc>
                  <a:spcPts val="1400"/>
                </a:lnSpc>
                <a:spcBef>
                  <a:spcPct val="0"/>
                </a:spcBef>
              </a:pPr>
              <a:endParaRPr/>
            </a:p>
          </p:txBody>
        </p:sp>
      </p:grpSp>
      <p:sp>
        <p:nvSpPr>
          <p:cNvPr id="6" name="TextBox 6"/>
          <p:cNvSpPr txBox="1"/>
          <p:nvPr/>
        </p:nvSpPr>
        <p:spPr>
          <a:xfrm>
            <a:off x="9101499" y="2283800"/>
            <a:ext cx="8405626" cy="4582894"/>
          </a:xfrm>
          <a:prstGeom prst="rect">
            <a:avLst/>
          </a:prstGeom>
        </p:spPr>
        <p:txBody>
          <a:bodyPr lIns="0" tIns="0" rIns="0" bIns="0" rtlCol="0" anchor="t">
            <a:spAutoFit/>
          </a:bodyPr>
          <a:lstStyle/>
          <a:p>
            <a:pPr algn="ctr">
              <a:lnSpc>
                <a:spcPts val="5174"/>
              </a:lnSpc>
            </a:pPr>
            <a:r>
              <a:rPr lang="en-US" sz="3696" spc="-118">
                <a:solidFill>
                  <a:srgbClr val="763B0A"/>
                </a:solidFill>
                <a:latin typeface="มอนตี้"/>
                <a:ea typeface="มอนตี้"/>
                <a:cs typeface="มอนตี้"/>
                <a:sym typeface="มอนตี้"/>
              </a:rPr>
              <a:t>‘Our curriculum should whisper to our children “you belong. You did not come from nowhere. You are one of us. All this came before you, and one day you too might add to it.’</a:t>
            </a:r>
            <a:r>
              <a:rPr lang="en-US" sz="3696" b="1" spc="-118">
                <a:solidFill>
                  <a:srgbClr val="763B0A"/>
                </a:solidFill>
                <a:latin typeface="มอนตี้ Bold"/>
                <a:ea typeface="มอนตี้ Bold"/>
                <a:cs typeface="มอนตี้ Bold"/>
                <a:sym typeface="มอนตี้ Bold"/>
              </a:rPr>
              <a:t> </a:t>
            </a:r>
          </a:p>
          <a:p>
            <a:pPr algn="ctr">
              <a:lnSpc>
                <a:spcPts val="5174"/>
              </a:lnSpc>
            </a:pPr>
            <a:r>
              <a:rPr lang="en-US" sz="3696" b="1" spc="-118">
                <a:solidFill>
                  <a:srgbClr val="763B0A"/>
                </a:solidFill>
                <a:latin typeface="มอนตี้ Bold"/>
                <a:ea typeface="มอนตี้ Bold"/>
                <a:cs typeface="มอนตี้ Bold"/>
                <a:sym typeface="มอนตี้ Bold"/>
              </a:rPr>
              <a:t>Ben Newmark</a:t>
            </a:r>
          </a:p>
          <a:p>
            <a:pPr algn="ctr">
              <a:lnSpc>
                <a:spcPts val="5174"/>
              </a:lnSpc>
            </a:pPr>
            <a:endParaRPr lang="en-US" sz="3696" b="1" spc="-118">
              <a:solidFill>
                <a:srgbClr val="763B0A"/>
              </a:solidFill>
              <a:latin typeface="มอนตี้ Bold"/>
              <a:ea typeface="มอนตี้ Bold"/>
              <a:cs typeface="มอนตี้ Bold"/>
              <a:sym typeface="มอนตี้ Bold"/>
            </a:endParaRPr>
          </a:p>
        </p:txBody>
      </p:sp>
      <p:sp>
        <p:nvSpPr>
          <p:cNvPr id="7" name="Freeform 7"/>
          <p:cNvSpPr/>
          <p:nvPr/>
        </p:nvSpPr>
        <p:spPr>
          <a:xfrm>
            <a:off x="1028700" y="1011330"/>
            <a:ext cx="1268005" cy="1268005"/>
          </a:xfrm>
          <a:custGeom>
            <a:avLst/>
            <a:gdLst/>
            <a:ahLst/>
            <a:cxnLst/>
            <a:rect l="l" t="t" r="r" b="b"/>
            <a:pathLst>
              <a:path w="1268005" h="1268005">
                <a:moveTo>
                  <a:pt x="0" y="0"/>
                </a:moveTo>
                <a:lnTo>
                  <a:pt x="1268005" y="0"/>
                </a:lnTo>
                <a:lnTo>
                  <a:pt x="1268005" y="1268005"/>
                </a:lnTo>
                <a:lnTo>
                  <a:pt x="0" y="126800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2116111" y="968898"/>
            <a:ext cx="676434" cy="676434"/>
          </a:xfrm>
          <a:custGeom>
            <a:avLst/>
            <a:gdLst/>
            <a:ahLst/>
            <a:cxnLst/>
            <a:rect l="l" t="t" r="r" b="b"/>
            <a:pathLst>
              <a:path w="676434" h="676434">
                <a:moveTo>
                  <a:pt x="0" y="0"/>
                </a:moveTo>
                <a:lnTo>
                  <a:pt x="676434" y="0"/>
                </a:lnTo>
                <a:lnTo>
                  <a:pt x="676434" y="676435"/>
                </a:lnTo>
                <a:lnTo>
                  <a:pt x="0" y="67643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TextBox 9"/>
          <p:cNvSpPr txBox="1"/>
          <p:nvPr/>
        </p:nvSpPr>
        <p:spPr>
          <a:xfrm>
            <a:off x="557471" y="2540975"/>
            <a:ext cx="7729226" cy="5578548"/>
          </a:xfrm>
          <a:prstGeom prst="rect">
            <a:avLst/>
          </a:prstGeom>
        </p:spPr>
        <p:txBody>
          <a:bodyPr lIns="0" tIns="0" rIns="0" bIns="0" rtlCol="0" anchor="t">
            <a:spAutoFit/>
          </a:bodyPr>
          <a:lstStyle/>
          <a:p>
            <a:pPr algn="ctr">
              <a:lnSpc>
                <a:spcPts val="10910"/>
              </a:lnSpc>
            </a:pPr>
            <a:r>
              <a:rPr lang="en-US" sz="10196" spc="407" dirty="0">
                <a:latin typeface="Lucky Bones"/>
                <a:ea typeface="Lucky Bones"/>
                <a:cs typeface="Lucky Bones"/>
                <a:sym typeface="Lucky Bones"/>
              </a:rPr>
              <a:t>Worldviews- why the name change? </a:t>
            </a:r>
          </a:p>
        </p:txBody>
      </p:sp>
      <p:sp>
        <p:nvSpPr>
          <p:cNvPr id="10" name="TextBox 10"/>
          <p:cNvSpPr txBox="1"/>
          <p:nvPr/>
        </p:nvSpPr>
        <p:spPr>
          <a:xfrm>
            <a:off x="1857319" y="8370551"/>
            <a:ext cx="15269419" cy="1829707"/>
          </a:xfrm>
          <a:prstGeom prst="rect">
            <a:avLst/>
          </a:prstGeom>
        </p:spPr>
        <p:txBody>
          <a:bodyPr lIns="0" tIns="0" rIns="0" bIns="0" rtlCol="0" anchor="t">
            <a:spAutoFit/>
          </a:bodyPr>
          <a:lstStyle/>
          <a:p>
            <a:pPr algn="ctr">
              <a:lnSpc>
                <a:spcPts val="4857"/>
              </a:lnSpc>
              <a:spcBef>
                <a:spcPct val="0"/>
              </a:spcBef>
            </a:pPr>
            <a:r>
              <a:rPr lang="en-US" sz="3991" b="1" spc="-15">
                <a:solidFill>
                  <a:srgbClr val="000000"/>
                </a:solidFill>
                <a:latin typeface="Lucky Bones"/>
                <a:ea typeface="Lucky Bones"/>
                <a:cs typeface="Lucky Bones"/>
                <a:sym typeface="Lucky Bones"/>
              </a:rPr>
              <a:t>‘Worldview’ describes the way in which a </a:t>
            </a:r>
          </a:p>
          <a:p>
            <a:pPr algn="ctr">
              <a:lnSpc>
                <a:spcPts val="4857"/>
              </a:lnSpc>
              <a:spcBef>
                <a:spcPct val="0"/>
              </a:spcBef>
            </a:pPr>
            <a:r>
              <a:rPr lang="en-US" sz="3991" b="1" spc="-15">
                <a:solidFill>
                  <a:srgbClr val="000000"/>
                </a:solidFill>
                <a:latin typeface="Lucky Bones"/>
                <a:ea typeface="Lucky Bones"/>
                <a:cs typeface="Lucky Bones"/>
                <a:sym typeface="Lucky Bones"/>
              </a:rPr>
              <a:t>person encounters, interprets, understands and </a:t>
            </a:r>
          </a:p>
          <a:p>
            <a:pPr algn="ctr">
              <a:lnSpc>
                <a:spcPts val="4857"/>
              </a:lnSpc>
              <a:spcBef>
                <a:spcPct val="0"/>
              </a:spcBef>
            </a:pPr>
            <a:r>
              <a:rPr lang="en-US" sz="3991" b="1" spc="-15">
                <a:solidFill>
                  <a:srgbClr val="000000"/>
                </a:solidFill>
                <a:latin typeface="Lucky Bones"/>
                <a:ea typeface="Lucky Bones"/>
                <a:cs typeface="Lucky Bones"/>
                <a:sym typeface="Lucky Bones"/>
              </a:rPr>
              <a:t>engages with the world.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4026279" y="-5504729"/>
            <a:ext cx="12074733" cy="21466192"/>
          </a:xfrm>
          <a:custGeom>
            <a:avLst/>
            <a:gdLst/>
            <a:ahLst/>
            <a:cxnLst/>
            <a:rect l="l" t="t" r="r" b="b"/>
            <a:pathLst>
              <a:path w="12074733" h="21466192">
                <a:moveTo>
                  <a:pt x="0" y="0"/>
                </a:moveTo>
                <a:lnTo>
                  <a:pt x="12074733" y="0"/>
                </a:lnTo>
                <a:lnTo>
                  <a:pt x="12074733" y="21466192"/>
                </a:lnTo>
                <a:lnTo>
                  <a:pt x="0" y="2146619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185171" y="7498958"/>
            <a:ext cx="17412723" cy="2779041"/>
            <a:chOff x="0" y="0"/>
            <a:chExt cx="3366717" cy="537322"/>
          </a:xfrm>
        </p:grpSpPr>
        <p:sp>
          <p:nvSpPr>
            <p:cNvPr id="4" name="Freeform 4"/>
            <p:cNvSpPr/>
            <p:nvPr/>
          </p:nvSpPr>
          <p:spPr>
            <a:xfrm>
              <a:off x="0" y="0"/>
              <a:ext cx="3366717" cy="537322"/>
            </a:xfrm>
            <a:custGeom>
              <a:avLst/>
              <a:gdLst/>
              <a:ahLst/>
              <a:cxnLst/>
              <a:rect l="l" t="t" r="r" b="b"/>
              <a:pathLst>
                <a:path w="3366717" h="537322">
                  <a:moveTo>
                    <a:pt x="21786" y="0"/>
                  </a:moveTo>
                  <a:lnTo>
                    <a:pt x="3344931" y="0"/>
                  </a:lnTo>
                  <a:cubicBezTo>
                    <a:pt x="3350709" y="0"/>
                    <a:pt x="3356250" y="2295"/>
                    <a:pt x="3360336" y="6381"/>
                  </a:cubicBezTo>
                  <a:cubicBezTo>
                    <a:pt x="3364422" y="10467"/>
                    <a:pt x="3366717" y="16008"/>
                    <a:pt x="3366717" y="21786"/>
                  </a:cubicBezTo>
                  <a:lnTo>
                    <a:pt x="3366717" y="515536"/>
                  </a:lnTo>
                  <a:cubicBezTo>
                    <a:pt x="3366717" y="521314"/>
                    <a:pt x="3364422" y="526856"/>
                    <a:pt x="3360336" y="530941"/>
                  </a:cubicBezTo>
                  <a:cubicBezTo>
                    <a:pt x="3356250" y="535027"/>
                    <a:pt x="3350709" y="537322"/>
                    <a:pt x="3344931" y="537322"/>
                  </a:cubicBezTo>
                  <a:lnTo>
                    <a:pt x="21786" y="537322"/>
                  </a:lnTo>
                  <a:cubicBezTo>
                    <a:pt x="16008" y="537322"/>
                    <a:pt x="10467" y="535027"/>
                    <a:pt x="6381" y="530941"/>
                  </a:cubicBezTo>
                  <a:cubicBezTo>
                    <a:pt x="2295" y="526856"/>
                    <a:pt x="0" y="521314"/>
                    <a:pt x="0" y="515536"/>
                  </a:cubicBezTo>
                  <a:lnTo>
                    <a:pt x="0" y="21786"/>
                  </a:lnTo>
                  <a:cubicBezTo>
                    <a:pt x="0" y="16008"/>
                    <a:pt x="2295" y="10467"/>
                    <a:pt x="6381" y="6381"/>
                  </a:cubicBezTo>
                  <a:cubicBezTo>
                    <a:pt x="10467" y="2295"/>
                    <a:pt x="16008" y="0"/>
                    <a:pt x="21786"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38100"/>
              <a:ext cx="3366717" cy="575422"/>
            </a:xfrm>
            <a:prstGeom prst="rect">
              <a:avLst/>
            </a:prstGeom>
          </p:spPr>
          <p:txBody>
            <a:bodyPr lIns="29741" tIns="29741" rIns="29741" bIns="29741" rtlCol="0" anchor="ctr"/>
            <a:lstStyle/>
            <a:p>
              <a:pPr algn="ctr">
                <a:lnSpc>
                  <a:spcPts val="1400"/>
                </a:lnSpc>
                <a:spcBef>
                  <a:spcPct val="0"/>
                </a:spcBef>
              </a:pPr>
              <a:endParaRPr/>
            </a:p>
          </p:txBody>
        </p:sp>
      </p:grpSp>
      <p:grpSp>
        <p:nvGrpSpPr>
          <p:cNvPr id="6" name="Group 6"/>
          <p:cNvGrpSpPr/>
          <p:nvPr/>
        </p:nvGrpSpPr>
        <p:grpSpPr>
          <a:xfrm>
            <a:off x="8757619" y="290457"/>
            <a:ext cx="8840275" cy="6259331"/>
            <a:chOff x="0" y="0"/>
            <a:chExt cx="1709251" cy="1210230"/>
          </a:xfrm>
        </p:grpSpPr>
        <p:sp>
          <p:nvSpPr>
            <p:cNvPr id="7" name="Freeform 7"/>
            <p:cNvSpPr/>
            <p:nvPr/>
          </p:nvSpPr>
          <p:spPr>
            <a:xfrm>
              <a:off x="0" y="0"/>
              <a:ext cx="1709251" cy="1210230"/>
            </a:xfrm>
            <a:custGeom>
              <a:avLst/>
              <a:gdLst/>
              <a:ahLst/>
              <a:cxnLst/>
              <a:rect l="l" t="t" r="r" b="b"/>
              <a:pathLst>
                <a:path w="1709251" h="1210230">
                  <a:moveTo>
                    <a:pt x="42912" y="0"/>
                  </a:moveTo>
                  <a:lnTo>
                    <a:pt x="1666338" y="0"/>
                  </a:lnTo>
                  <a:cubicBezTo>
                    <a:pt x="1690038" y="0"/>
                    <a:pt x="1709251" y="19212"/>
                    <a:pt x="1709251" y="42912"/>
                  </a:cubicBezTo>
                  <a:lnTo>
                    <a:pt x="1709251" y="1167318"/>
                  </a:lnTo>
                  <a:cubicBezTo>
                    <a:pt x="1709251" y="1191018"/>
                    <a:pt x="1690038" y="1210230"/>
                    <a:pt x="1666338" y="1210230"/>
                  </a:cubicBezTo>
                  <a:lnTo>
                    <a:pt x="42912" y="1210230"/>
                  </a:lnTo>
                  <a:cubicBezTo>
                    <a:pt x="31531" y="1210230"/>
                    <a:pt x="20616" y="1205709"/>
                    <a:pt x="12569" y="1197661"/>
                  </a:cubicBezTo>
                  <a:cubicBezTo>
                    <a:pt x="4521" y="1189614"/>
                    <a:pt x="0" y="1178699"/>
                    <a:pt x="0" y="1167318"/>
                  </a:cubicBezTo>
                  <a:lnTo>
                    <a:pt x="0" y="42912"/>
                  </a:lnTo>
                  <a:cubicBezTo>
                    <a:pt x="0" y="19212"/>
                    <a:pt x="19212" y="0"/>
                    <a:pt x="42912" y="0"/>
                  </a:cubicBezTo>
                  <a:close/>
                </a:path>
              </a:pathLst>
            </a:custGeom>
            <a:solidFill>
              <a:srgbClr val="FDF1E8"/>
            </a:solidFill>
            <a:ln w="95250" cap="rnd">
              <a:solidFill>
                <a:srgbClr val="984E11"/>
              </a:solidFill>
              <a:prstDash val="solid"/>
              <a:round/>
            </a:ln>
          </p:spPr>
          <p:txBody>
            <a:bodyPr/>
            <a:lstStyle/>
            <a:p>
              <a:endParaRPr lang="en-GB"/>
            </a:p>
          </p:txBody>
        </p:sp>
        <p:sp>
          <p:nvSpPr>
            <p:cNvPr id="8" name="TextBox 8"/>
            <p:cNvSpPr txBox="1"/>
            <p:nvPr/>
          </p:nvSpPr>
          <p:spPr>
            <a:xfrm>
              <a:off x="0" y="-38100"/>
              <a:ext cx="1709251" cy="1248330"/>
            </a:xfrm>
            <a:prstGeom prst="rect">
              <a:avLst/>
            </a:prstGeom>
          </p:spPr>
          <p:txBody>
            <a:bodyPr lIns="29741" tIns="29741" rIns="29741" bIns="29741" rtlCol="0" anchor="ctr"/>
            <a:lstStyle/>
            <a:p>
              <a:pPr algn="ctr">
                <a:lnSpc>
                  <a:spcPts val="1400"/>
                </a:lnSpc>
                <a:spcBef>
                  <a:spcPct val="0"/>
                </a:spcBef>
              </a:pPr>
              <a:endParaRPr/>
            </a:p>
          </p:txBody>
        </p:sp>
      </p:grpSp>
      <p:sp>
        <p:nvSpPr>
          <p:cNvPr id="9" name="TextBox 9"/>
          <p:cNvSpPr txBox="1"/>
          <p:nvPr/>
        </p:nvSpPr>
        <p:spPr>
          <a:xfrm>
            <a:off x="417618" y="7543115"/>
            <a:ext cx="16947828" cy="3287494"/>
          </a:xfrm>
          <a:prstGeom prst="rect">
            <a:avLst/>
          </a:prstGeom>
        </p:spPr>
        <p:txBody>
          <a:bodyPr lIns="0" tIns="0" rIns="0" bIns="0" rtlCol="0" anchor="t">
            <a:spAutoFit/>
          </a:bodyPr>
          <a:lstStyle/>
          <a:p>
            <a:pPr algn="ctr">
              <a:lnSpc>
                <a:spcPts val="5174"/>
              </a:lnSpc>
            </a:pPr>
            <a:r>
              <a:rPr lang="en-US" sz="3696" spc="-118">
                <a:solidFill>
                  <a:srgbClr val="000000"/>
                </a:solidFill>
                <a:latin typeface="มอนตี้"/>
                <a:ea typeface="มอนตี้"/>
                <a:cs typeface="มอนตี้"/>
                <a:sym typeface="มอนตี้"/>
              </a:rPr>
              <a:t>EG:  looking at a mosque – labelling a mosque says that all mosques are the same. We need to say where the mosque is and which type of Muslims worship there. It would be like putting a picture of CTS up and saying that all schools look like this.</a:t>
            </a:r>
          </a:p>
          <a:p>
            <a:pPr algn="ctr">
              <a:lnSpc>
                <a:spcPts val="5174"/>
              </a:lnSpc>
            </a:pPr>
            <a:endParaRPr lang="en-US" sz="3696" spc="-118">
              <a:solidFill>
                <a:srgbClr val="000000"/>
              </a:solidFill>
              <a:latin typeface="มอนตี้"/>
              <a:ea typeface="มอนตี้"/>
              <a:cs typeface="มอนตี้"/>
              <a:sym typeface="มอนตี้"/>
            </a:endParaRPr>
          </a:p>
        </p:txBody>
      </p:sp>
      <p:sp>
        <p:nvSpPr>
          <p:cNvPr id="10" name="Freeform 10"/>
          <p:cNvSpPr/>
          <p:nvPr/>
        </p:nvSpPr>
        <p:spPr>
          <a:xfrm>
            <a:off x="1028700" y="1011330"/>
            <a:ext cx="1268005" cy="1268005"/>
          </a:xfrm>
          <a:custGeom>
            <a:avLst/>
            <a:gdLst/>
            <a:ahLst/>
            <a:cxnLst/>
            <a:rect l="l" t="t" r="r" b="b"/>
            <a:pathLst>
              <a:path w="1268005" h="1268005">
                <a:moveTo>
                  <a:pt x="0" y="0"/>
                </a:moveTo>
                <a:lnTo>
                  <a:pt x="1268005" y="0"/>
                </a:lnTo>
                <a:lnTo>
                  <a:pt x="1268005" y="1268005"/>
                </a:lnTo>
                <a:lnTo>
                  <a:pt x="0" y="126800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 name="Freeform 11"/>
          <p:cNvSpPr/>
          <p:nvPr/>
        </p:nvSpPr>
        <p:spPr>
          <a:xfrm>
            <a:off x="2116111" y="968898"/>
            <a:ext cx="676434" cy="676434"/>
          </a:xfrm>
          <a:custGeom>
            <a:avLst/>
            <a:gdLst/>
            <a:ahLst/>
            <a:cxnLst/>
            <a:rect l="l" t="t" r="r" b="b"/>
            <a:pathLst>
              <a:path w="676434" h="676434">
                <a:moveTo>
                  <a:pt x="0" y="0"/>
                </a:moveTo>
                <a:lnTo>
                  <a:pt x="676434" y="0"/>
                </a:lnTo>
                <a:lnTo>
                  <a:pt x="676434" y="676435"/>
                </a:lnTo>
                <a:lnTo>
                  <a:pt x="0" y="67643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2" name="TextBox 12"/>
          <p:cNvSpPr txBox="1"/>
          <p:nvPr/>
        </p:nvSpPr>
        <p:spPr>
          <a:xfrm>
            <a:off x="557471" y="1421415"/>
            <a:ext cx="7729226" cy="5578548"/>
          </a:xfrm>
          <a:prstGeom prst="rect">
            <a:avLst/>
          </a:prstGeom>
        </p:spPr>
        <p:txBody>
          <a:bodyPr lIns="0" tIns="0" rIns="0" bIns="0" rtlCol="0" anchor="t">
            <a:spAutoFit/>
          </a:bodyPr>
          <a:lstStyle/>
          <a:p>
            <a:pPr algn="ctr">
              <a:lnSpc>
                <a:spcPts val="10910"/>
              </a:lnSpc>
            </a:pPr>
            <a:r>
              <a:rPr lang="en-US" sz="10196" spc="407" dirty="0">
                <a:latin typeface="Lucky Bones"/>
                <a:ea typeface="Lucky Bones"/>
                <a:cs typeface="Lucky Bones"/>
                <a:sym typeface="Lucky Bones"/>
              </a:rPr>
              <a:t>How does this impact what we teach?</a:t>
            </a:r>
          </a:p>
        </p:txBody>
      </p:sp>
      <p:sp>
        <p:nvSpPr>
          <p:cNvPr id="13" name="TextBox 13"/>
          <p:cNvSpPr txBox="1"/>
          <p:nvPr/>
        </p:nvSpPr>
        <p:spPr>
          <a:xfrm>
            <a:off x="9571229" y="1019175"/>
            <a:ext cx="7540422" cy="4877707"/>
          </a:xfrm>
          <a:prstGeom prst="rect">
            <a:avLst/>
          </a:prstGeom>
        </p:spPr>
        <p:txBody>
          <a:bodyPr lIns="0" tIns="0" rIns="0" bIns="0" rtlCol="0" anchor="t">
            <a:spAutoFit/>
          </a:bodyPr>
          <a:lstStyle/>
          <a:p>
            <a:pPr algn="ctr">
              <a:lnSpc>
                <a:spcPts val="4857"/>
              </a:lnSpc>
            </a:pPr>
            <a:r>
              <a:rPr lang="en-US" sz="3991" spc="-15">
                <a:solidFill>
                  <a:srgbClr val="000000"/>
                </a:solidFill>
                <a:latin typeface="Lucky Bones"/>
                <a:ea typeface="Lucky Bones"/>
                <a:cs typeface="Lucky Bones"/>
                <a:sym typeface="Lucky Bones"/>
              </a:rPr>
              <a:t>We now teach that  everyone has a different Worldview - even if they practice the same religion as you, they will not see the world, or believe in or practice their faith in the same way as you. </a:t>
            </a:r>
          </a:p>
          <a:p>
            <a:pPr algn="ctr">
              <a:lnSpc>
                <a:spcPts val="4857"/>
              </a:lnSpc>
            </a:pPr>
            <a:endParaRPr lang="en-US" sz="3991" spc="-15">
              <a:solidFill>
                <a:srgbClr val="000000"/>
              </a:solidFill>
              <a:latin typeface="Lucky Bones"/>
              <a:ea typeface="Lucky Bones"/>
              <a:cs typeface="Lucky Bones"/>
              <a:sym typeface="Lucky Bones"/>
            </a:endParaRPr>
          </a:p>
          <a:p>
            <a:pPr algn="ctr">
              <a:lnSpc>
                <a:spcPts val="4857"/>
              </a:lnSpc>
              <a:spcBef>
                <a:spcPct val="0"/>
              </a:spcBef>
            </a:pPr>
            <a:r>
              <a:rPr lang="en-US" sz="3991" spc="-15">
                <a:solidFill>
                  <a:srgbClr val="000000"/>
                </a:solidFill>
                <a:latin typeface="Lucky Bones"/>
                <a:ea typeface="Lucky Bones"/>
                <a:cs typeface="Lucky Bones"/>
                <a:sym typeface="Lucky Bones"/>
              </a:rPr>
              <a:t>And that is okay!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4026279" y="-5641364"/>
            <a:ext cx="12074733" cy="21466192"/>
          </a:xfrm>
          <a:custGeom>
            <a:avLst/>
            <a:gdLst/>
            <a:ahLst/>
            <a:cxnLst/>
            <a:rect l="l" t="t" r="r" b="b"/>
            <a:pathLst>
              <a:path w="12074733" h="21466192">
                <a:moveTo>
                  <a:pt x="0" y="0"/>
                </a:moveTo>
                <a:lnTo>
                  <a:pt x="12074733" y="0"/>
                </a:lnTo>
                <a:lnTo>
                  <a:pt x="12074733" y="21466192"/>
                </a:lnTo>
                <a:lnTo>
                  <a:pt x="0" y="2146619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417013" y="3331847"/>
            <a:ext cx="17355919" cy="6183046"/>
          </a:xfrm>
          <a:custGeom>
            <a:avLst/>
            <a:gdLst/>
            <a:ahLst/>
            <a:cxnLst/>
            <a:rect l="l" t="t" r="r" b="b"/>
            <a:pathLst>
              <a:path w="17355919" h="6183046">
                <a:moveTo>
                  <a:pt x="0" y="0"/>
                </a:moveTo>
                <a:lnTo>
                  <a:pt x="17355919" y="0"/>
                </a:lnTo>
                <a:lnTo>
                  <a:pt x="17355919" y="6183046"/>
                </a:lnTo>
                <a:lnTo>
                  <a:pt x="0" y="6183046"/>
                </a:lnTo>
                <a:lnTo>
                  <a:pt x="0" y="0"/>
                </a:lnTo>
                <a:close/>
              </a:path>
            </a:pathLst>
          </a:custGeom>
          <a:blipFill>
            <a:blip r:embed="rId4"/>
            <a:stretch>
              <a:fillRect/>
            </a:stretch>
          </a:blipFill>
          <a:ln w="114300" cap="sq">
            <a:solidFill>
              <a:srgbClr val="000000"/>
            </a:solidFill>
            <a:prstDash val="solid"/>
            <a:miter/>
          </a:ln>
        </p:spPr>
        <p:txBody>
          <a:bodyPr/>
          <a:lstStyle/>
          <a:p>
            <a:endParaRPr lang="en-GB"/>
          </a:p>
        </p:txBody>
      </p:sp>
      <p:sp>
        <p:nvSpPr>
          <p:cNvPr id="4" name="TextBox 4"/>
          <p:cNvSpPr txBox="1"/>
          <p:nvPr/>
        </p:nvSpPr>
        <p:spPr>
          <a:xfrm>
            <a:off x="1085552" y="1019175"/>
            <a:ext cx="16116895" cy="1014368"/>
          </a:xfrm>
          <a:prstGeom prst="rect">
            <a:avLst/>
          </a:prstGeom>
        </p:spPr>
        <p:txBody>
          <a:bodyPr lIns="0" tIns="0" rIns="0" bIns="0" rtlCol="0" anchor="t">
            <a:spAutoFit/>
          </a:bodyPr>
          <a:lstStyle/>
          <a:p>
            <a:pPr algn="ctr">
              <a:lnSpc>
                <a:spcPts val="8078"/>
              </a:lnSpc>
              <a:spcBef>
                <a:spcPct val="0"/>
              </a:spcBef>
            </a:pPr>
            <a:r>
              <a:rPr lang="en-US" sz="6638" spc="-26">
                <a:solidFill>
                  <a:srgbClr val="000000"/>
                </a:solidFill>
                <a:latin typeface="Lucky Bones"/>
                <a:ea typeface="Lucky Bones"/>
                <a:cs typeface="Lucky Bones"/>
                <a:sym typeface="Lucky Bones"/>
              </a:rPr>
              <a:t>So, instead of labelling a mosque we might...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9054746" y="-5371898"/>
            <a:ext cx="16294455" cy="20103038"/>
          </a:xfrm>
          <a:custGeom>
            <a:avLst/>
            <a:gdLst/>
            <a:ahLst/>
            <a:cxnLst/>
            <a:rect l="l" t="t" r="r" b="b"/>
            <a:pathLst>
              <a:path w="16294455" h="20103038">
                <a:moveTo>
                  <a:pt x="0" y="0"/>
                </a:moveTo>
                <a:lnTo>
                  <a:pt x="16294454" y="0"/>
                </a:lnTo>
                <a:lnTo>
                  <a:pt x="16294454"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1711111" y="506397"/>
            <a:ext cx="14684107" cy="9024410"/>
            <a:chOff x="0" y="0"/>
            <a:chExt cx="2839144" cy="1744853"/>
          </a:xfrm>
        </p:grpSpPr>
        <p:sp>
          <p:nvSpPr>
            <p:cNvPr id="4" name="Freeform 4"/>
            <p:cNvSpPr/>
            <p:nvPr/>
          </p:nvSpPr>
          <p:spPr>
            <a:xfrm>
              <a:off x="0" y="0"/>
              <a:ext cx="2839144" cy="1744853"/>
            </a:xfrm>
            <a:custGeom>
              <a:avLst/>
              <a:gdLst/>
              <a:ahLst/>
              <a:cxnLst/>
              <a:rect l="l" t="t" r="r" b="b"/>
              <a:pathLst>
                <a:path w="2839144" h="1744853">
                  <a:moveTo>
                    <a:pt x="25834" y="0"/>
                  </a:moveTo>
                  <a:lnTo>
                    <a:pt x="2813310" y="0"/>
                  </a:lnTo>
                  <a:cubicBezTo>
                    <a:pt x="2820162" y="0"/>
                    <a:pt x="2826733" y="2722"/>
                    <a:pt x="2831578" y="7567"/>
                  </a:cubicBezTo>
                  <a:cubicBezTo>
                    <a:pt x="2836423" y="12412"/>
                    <a:pt x="2839144" y="18983"/>
                    <a:pt x="2839144" y="25834"/>
                  </a:cubicBezTo>
                  <a:lnTo>
                    <a:pt x="2839144" y="1719018"/>
                  </a:lnTo>
                  <a:cubicBezTo>
                    <a:pt x="2839144" y="1725870"/>
                    <a:pt x="2836423" y="1732441"/>
                    <a:pt x="2831578" y="1737286"/>
                  </a:cubicBezTo>
                  <a:cubicBezTo>
                    <a:pt x="2826733" y="1742131"/>
                    <a:pt x="2820162" y="1744853"/>
                    <a:pt x="2813310" y="1744853"/>
                  </a:cubicBezTo>
                  <a:lnTo>
                    <a:pt x="25834" y="1744853"/>
                  </a:lnTo>
                  <a:cubicBezTo>
                    <a:pt x="18983" y="1744853"/>
                    <a:pt x="12412" y="1742131"/>
                    <a:pt x="7567" y="1737286"/>
                  </a:cubicBezTo>
                  <a:cubicBezTo>
                    <a:pt x="2722" y="1732441"/>
                    <a:pt x="0" y="1725870"/>
                    <a:pt x="0" y="1719018"/>
                  </a:cubicBezTo>
                  <a:lnTo>
                    <a:pt x="0" y="25834"/>
                  </a:lnTo>
                  <a:cubicBezTo>
                    <a:pt x="0" y="18983"/>
                    <a:pt x="2722" y="12412"/>
                    <a:pt x="7567" y="7567"/>
                  </a:cubicBezTo>
                  <a:cubicBezTo>
                    <a:pt x="12412" y="2722"/>
                    <a:pt x="18983" y="0"/>
                    <a:pt x="25834"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38100"/>
              <a:ext cx="2839144" cy="1782953"/>
            </a:xfrm>
            <a:prstGeom prst="rect">
              <a:avLst/>
            </a:prstGeom>
          </p:spPr>
          <p:txBody>
            <a:bodyPr lIns="29741" tIns="29741" rIns="29741" bIns="29741" rtlCol="0" anchor="ctr"/>
            <a:lstStyle/>
            <a:p>
              <a:pPr algn="ctr">
                <a:lnSpc>
                  <a:spcPts val="1400"/>
                </a:lnSpc>
                <a:spcBef>
                  <a:spcPct val="0"/>
                </a:spcBef>
              </a:pPr>
              <a:endParaRPr/>
            </a:p>
          </p:txBody>
        </p:sp>
      </p:grpSp>
      <p:sp>
        <p:nvSpPr>
          <p:cNvPr id="6" name="Freeform 6"/>
          <p:cNvSpPr/>
          <p:nvPr/>
        </p:nvSpPr>
        <p:spPr>
          <a:xfrm>
            <a:off x="1974326" y="671359"/>
            <a:ext cx="14248512" cy="8603649"/>
          </a:xfrm>
          <a:custGeom>
            <a:avLst/>
            <a:gdLst/>
            <a:ahLst/>
            <a:cxnLst/>
            <a:rect l="l" t="t" r="r" b="b"/>
            <a:pathLst>
              <a:path w="14248512" h="8603649">
                <a:moveTo>
                  <a:pt x="0" y="0"/>
                </a:moveTo>
                <a:lnTo>
                  <a:pt x="14248512" y="0"/>
                </a:lnTo>
                <a:lnTo>
                  <a:pt x="14248512" y="8603649"/>
                </a:lnTo>
                <a:lnTo>
                  <a:pt x="0" y="8603649"/>
                </a:lnTo>
                <a:lnTo>
                  <a:pt x="0" y="0"/>
                </a:lnTo>
                <a:close/>
              </a:path>
            </a:pathLst>
          </a:custGeom>
          <a:blipFill>
            <a:blip r:embed="rId4"/>
            <a:stretch>
              <a:fillRect t="-1392" b="-6461"/>
            </a:stretch>
          </a:blipFill>
        </p:spPr>
        <p:txBody>
          <a:bodyPr/>
          <a:lstStyle/>
          <a:p>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1207172" y="-4426066"/>
            <a:ext cx="16294455" cy="20103038"/>
          </a:xfrm>
          <a:custGeom>
            <a:avLst/>
            <a:gdLst/>
            <a:ahLst/>
            <a:cxnLst/>
            <a:rect l="l" t="t" r="r" b="b"/>
            <a:pathLst>
              <a:path w="16294455" h="20103038">
                <a:moveTo>
                  <a:pt x="0" y="0"/>
                </a:moveTo>
                <a:lnTo>
                  <a:pt x="16294455" y="0"/>
                </a:lnTo>
                <a:lnTo>
                  <a:pt x="16294455"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497584" y="184016"/>
            <a:ext cx="17292831" cy="9918968"/>
            <a:chOff x="0" y="0"/>
            <a:chExt cx="3343536" cy="1917814"/>
          </a:xfrm>
        </p:grpSpPr>
        <p:sp>
          <p:nvSpPr>
            <p:cNvPr id="4" name="Freeform 4"/>
            <p:cNvSpPr/>
            <p:nvPr/>
          </p:nvSpPr>
          <p:spPr>
            <a:xfrm>
              <a:off x="0" y="0"/>
              <a:ext cx="3343536" cy="1917814"/>
            </a:xfrm>
            <a:custGeom>
              <a:avLst/>
              <a:gdLst/>
              <a:ahLst/>
              <a:cxnLst/>
              <a:rect l="l" t="t" r="r" b="b"/>
              <a:pathLst>
                <a:path w="3343536" h="1917814">
                  <a:moveTo>
                    <a:pt x="21937" y="0"/>
                  </a:moveTo>
                  <a:lnTo>
                    <a:pt x="3321599" y="0"/>
                  </a:lnTo>
                  <a:cubicBezTo>
                    <a:pt x="3327417" y="0"/>
                    <a:pt x="3332997" y="2311"/>
                    <a:pt x="3337111" y="6425"/>
                  </a:cubicBezTo>
                  <a:cubicBezTo>
                    <a:pt x="3341225" y="10539"/>
                    <a:pt x="3343536" y="16119"/>
                    <a:pt x="3343536" y="21937"/>
                  </a:cubicBezTo>
                  <a:lnTo>
                    <a:pt x="3343536" y="1895877"/>
                  </a:lnTo>
                  <a:cubicBezTo>
                    <a:pt x="3343536" y="1901695"/>
                    <a:pt x="3341225" y="1907274"/>
                    <a:pt x="3337111" y="1911389"/>
                  </a:cubicBezTo>
                  <a:cubicBezTo>
                    <a:pt x="3332997" y="1915502"/>
                    <a:pt x="3327417" y="1917814"/>
                    <a:pt x="3321599" y="1917814"/>
                  </a:cubicBezTo>
                  <a:lnTo>
                    <a:pt x="21937" y="1917814"/>
                  </a:lnTo>
                  <a:cubicBezTo>
                    <a:pt x="16119" y="1917814"/>
                    <a:pt x="10539" y="1915502"/>
                    <a:pt x="6425" y="1911389"/>
                  </a:cubicBezTo>
                  <a:cubicBezTo>
                    <a:pt x="2311" y="1907274"/>
                    <a:pt x="0" y="1901695"/>
                    <a:pt x="0" y="1895877"/>
                  </a:cubicBezTo>
                  <a:lnTo>
                    <a:pt x="0" y="21937"/>
                  </a:lnTo>
                  <a:cubicBezTo>
                    <a:pt x="0" y="16119"/>
                    <a:pt x="2311" y="10539"/>
                    <a:pt x="6425" y="6425"/>
                  </a:cubicBezTo>
                  <a:cubicBezTo>
                    <a:pt x="10539" y="2311"/>
                    <a:pt x="16119" y="0"/>
                    <a:pt x="21937"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38100"/>
              <a:ext cx="3343536" cy="1955914"/>
            </a:xfrm>
            <a:prstGeom prst="rect">
              <a:avLst/>
            </a:prstGeom>
          </p:spPr>
          <p:txBody>
            <a:bodyPr lIns="29741" tIns="29741" rIns="29741" bIns="29741" rtlCol="0" anchor="ctr"/>
            <a:lstStyle/>
            <a:p>
              <a:pPr algn="ctr">
                <a:lnSpc>
                  <a:spcPts val="1400"/>
                </a:lnSpc>
                <a:spcBef>
                  <a:spcPct val="0"/>
                </a:spcBef>
              </a:pPr>
              <a:endParaRPr/>
            </a:p>
          </p:txBody>
        </p:sp>
      </p:grpSp>
      <p:sp>
        <p:nvSpPr>
          <p:cNvPr id="6" name="Freeform 6"/>
          <p:cNvSpPr/>
          <p:nvPr/>
        </p:nvSpPr>
        <p:spPr>
          <a:xfrm>
            <a:off x="15326828" y="5382941"/>
            <a:ext cx="2856614" cy="4904059"/>
          </a:xfrm>
          <a:custGeom>
            <a:avLst/>
            <a:gdLst/>
            <a:ahLst/>
            <a:cxnLst/>
            <a:rect l="l" t="t" r="r" b="b"/>
            <a:pathLst>
              <a:path w="2856614" h="4904059">
                <a:moveTo>
                  <a:pt x="0" y="0"/>
                </a:moveTo>
                <a:lnTo>
                  <a:pt x="2856614" y="0"/>
                </a:lnTo>
                <a:lnTo>
                  <a:pt x="2856614" y="4904059"/>
                </a:lnTo>
                <a:lnTo>
                  <a:pt x="0" y="49040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7" name="Group 7"/>
          <p:cNvGrpSpPr/>
          <p:nvPr/>
        </p:nvGrpSpPr>
        <p:grpSpPr>
          <a:xfrm>
            <a:off x="5266685" y="1257023"/>
            <a:ext cx="3694840" cy="4070493"/>
            <a:chOff x="0" y="0"/>
            <a:chExt cx="4926453" cy="5427323"/>
          </a:xfrm>
        </p:grpSpPr>
        <p:sp>
          <p:nvSpPr>
            <p:cNvPr id="8" name="Freeform 8"/>
            <p:cNvSpPr/>
            <p:nvPr/>
          </p:nvSpPr>
          <p:spPr>
            <a:xfrm>
              <a:off x="350631" y="0"/>
              <a:ext cx="3607034" cy="3607034"/>
            </a:xfrm>
            <a:custGeom>
              <a:avLst/>
              <a:gdLst/>
              <a:ahLst/>
              <a:cxnLst/>
              <a:rect l="l" t="t" r="r" b="b"/>
              <a:pathLst>
                <a:path w="3607034" h="3607034">
                  <a:moveTo>
                    <a:pt x="0" y="0"/>
                  </a:moveTo>
                  <a:lnTo>
                    <a:pt x="3607034" y="0"/>
                  </a:lnTo>
                  <a:lnTo>
                    <a:pt x="3607034" y="3607034"/>
                  </a:lnTo>
                  <a:lnTo>
                    <a:pt x="0" y="360703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TextBox 9"/>
            <p:cNvSpPr txBox="1"/>
            <p:nvPr/>
          </p:nvSpPr>
          <p:spPr>
            <a:xfrm>
              <a:off x="0" y="3654659"/>
              <a:ext cx="4926453" cy="1772665"/>
            </a:xfrm>
            <a:prstGeom prst="rect">
              <a:avLst/>
            </a:prstGeom>
          </p:spPr>
          <p:txBody>
            <a:bodyPr lIns="0" tIns="0" rIns="0" bIns="0" rtlCol="0" anchor="t">
              <a:spAutoFit/>
            </a:bodyPr>
            <a:lstStyle/>
            <a:p>
              <a:pPr algn="ctr">
                <a:lnSpc>
                  <a:spcPts val="3446"/>
                </a:lnSpc>
              </a:pPr>
              <a:r>
                <a:rPr lang="en-US" sz="3282" b="1">
                  <a:solidFill>
                    <a:srgbClr val="4C25E0"/>
                  </a:solidFill>
                  <a:latin typeface="Lookpeach Font TH Bold"/>
                  <a:ea typeface="Lookpeach Font TH Bold"/>
                  <a:cs typeface="Lookpeach Font TH Bold"/>
                  <a:sym typeface="Lookpeach Font TH Bold"/>
                </a:rPr>
                <a:t>Connections between faiths and worldviews</a:t>
              </a:r>
            </a:p>
          </p:txBody>
        </p:sp>
      </p:grpSp>
      <p:grpSp>
        <p:nvGrpSpPr>
          <p:cNvPr id="10" name="Group 10"/>
          <p:cNvGrpSpPr/>
          <p:nvPr/>
        </p:nvGrpSpPr>
        <p:grpSpPr>
          <a:xfrm>
            <a:off x="8961525" y="1344403"/>
            <a:ext cx="4036369" cy="4038539"/>
            <a:chOff x="0" y="0"/>
            <a:chExt cx="5381825" cy="5384718"/>
          </a:xfrm>
        </p:grpSpPr>
        <p:sp>
          <p:nvSpPr>
            <p:cNvPr id="11" name="TextBox 11"/>
            <p:cNvSpPr txBox="1"/>
            <p:nvPr/>
          </p:nvSpPr>
          <p:spPr>
            <a:xfrm>
              <a:off x="0" y="4718300"/>
              <a:ext cx="5381825" cy="666418"/>
            </a:xfrm>
            <a:prstGeom prst="rect">
              <a:avLst/>
            </a:prstGeom>
          </p:spPr>
          <p:txBody>
            <a:bodyPr lIns="0" tIns="0" rIns="0" bIns="0" rtlCol="0" anchor="t">
              <a:spAutoFit/>
            </a:bodyPr>
            <a:lstStyle/>
            <a:p>
              <a:pPr algn="ctr">
                <a:lnSpc>
                  <a:spcPts val="3765"/>
                </a:lnSpc>
              </a:pPr>
              <a:r>
                <a:rPr lang="en-US" sz="3585" b="1">
                  <a:solidFill>
                    <a:srgbClr val="4C25E0"/>
                  </a:solidFill>
                  <a:latin typeface="Lookpeach Font TH Bold"/>
                  <a:ea typeface="Lookpeach Font TH Bold"/>
                  <a:cs typeface="Lookpeach Font TH Bold"/>
                  <a:sym typeface="Lookpeach Font TH Bold"/>
                </a:rPr>
                <a:t>Curiosity</a:t>
              </a:r>
            </a:p>
          </p:txBody>
        </p:sp>
        <p:sp>
          <p:nvSpPr>
            <p:cNvPr id="12" name="Freeform 12"/>
            <p:cNvSpPr/>
            <p:nvPr/>
          </p:nvSpPr>
          <p:spPr>
            <a:xfrm>
              <a:off x="720674" y="0"/>
              <a:ext cx="4661150" cy="4661150"/>
            </a:xfrm>
            <a:custGeom>
              <a:avLst/>
              <a:gdLst/>
              <a:ahLst/>
              <a:cxnLst/>
              <a:rect l="l" t="t" r="r" b="b"/>
              <a:pathLst>
                <a:path w="4661150" h="4661150">
                  <a:moveTo>
                    <a:pt x="0" y="0"/>
                  </a:moveTo>
                  <a:lnTo>
                    <a:pt x="4661151" y="0"/>
                  </a:lnTo>
                  <a:lnTo>
                    <a:pt x="4661151" y="4661150"/>
                  </a:lnTo>
                  <a:lnTo>
                    <a:pt x="0" y="466115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grpSp>
      <p:grpSp>
        <p:nvGrpSpPr>
          <p:cNvPr id="13" name="Group 13"/>
          <p:cNvGrpSpPr/>
          <p:nvPr/>
        </p:nvGrpSpPr>
        <p:grpSpPr>
          <a:xfrm>
            <a:off x="1271670" y="1082921"/>
            <a:ext cx="3660676" cy="3810861"/>
            <a:chOff x="0" y="0"/>
            <a:chExt cx="4880901" cy="5081148"/>
          </a:xfrm>
        </p:grpSpPr>
        <p:sp>
          <p:nvSpPr>
            <p:cNvPr id="14" name="Freeform 14"/>
            <p:cNvSpPr/>
            <p:nvPr/>
          </p:nvSpPr>
          <p:spPr>
            <a:xfrm>
              <a:off x="263284" y="0"/>
              <a:ext cx="4354332" cy="4354332"/>
            </a:xfrm>
            <a:custGeom>
              <a:avLst/>
              <a:gdLst/>
              <a:ahLst/>
              <a:cxnLst/>
              <a:rect l="l" t="t" r="r" b="b"/>
              <a:pathLst>
                <a:path w="4354332" h="4354332">
                  <a:moveTo>
                    <a:pt x="0" y="0"/>
                  </a:moveTo>
                  <a:lnTo>
                    <a:pt x="4354333" y="0"/>
                  </a:lnTo>
                  <a:lnTo>
                    <a:pt x="4354333" y="4354332"/>
                  </a:lnTo>
                  <a:lnTo>
                    <a:pt x="0" y="435433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5" name="TextBox 15"/>
            <p:cNvSpPr txBox="1"/>
            <p:nvPr/>
          </p:nvSpPr>
          <p:spPr>
            <a:xfrm>
              <a:off x="0" y="4355958"/>
              <a:ext cx="4880901" cy="725190"/>
            </a:xfrm>
            <a:prstGeom prst="rect">
              <a:avLst/>
            </a:prstGeom>
          </p:spPr>
          <p:txBody>
            <a:bodyPr lIns="0" tIns="0" rIns="0" bIns="0" rtlCol="0" anchor="t">
              <a:spAutoFit/>
            </a:bodyPr>
            <a:lstStyle/>
            <a:p>
              <a:pPr algn="ctr">
                <a:lnSpc>
                  <a:spcPts val="4552"/>
                </a:lnSpc>
              </a:pPr>
              <a:r>
                <a:rPr lang="en-US" sz="3252" b="1">
                  <a:solidFill>
                    <a:srgbClr val="4C25E0"/>
                  </a:solidFill>
                  <a:latin typeface="Lookpeach Font TH Bold"/>
                  <a:ea typeface="Lookpeach Font TH Bold"/>
                  <a:cs typeface="Lookpeach Font TH Bold"/>
                  <a:sym typeface="Lookpeach Font TH Bold"/>
                </a:rPr>
                <a:t>Religious Literacy</a:t>
              </a:r>
            </a:p>
          </p:txBody>
        </p:sp>
      </p:grpSp>
      <p:sp>
        <p:nvSpPr>
          <p:cNvPr id="16" name="TextBox 16"/>
          <p:cNvSpPr txBox="1"/>
          <p:nvPr/>
        </p:nvSpPr>
        <p:spPr>
          <a:xfrm>
            <a:off x="4345817" y="-180975"/>
            <a:ext cx="10017166" cy="1627435"/>
          </a:xfrm>
          <a:prstGeom prst="rect">
            <a:avLst/>
          </a:prstGeom>
        </p:spPr>
        <p:txBody>
          <a:bodyPr lIns="0" tIns="0" rIns="0" bIns="0" rtlCol="0" anchor="t">
            <a:spAutoFit/>
          </a:bodyPr>
          <a:lstStyle/>
          <a:p>
            <a:pPr algn="ctr">
              <a:lnSpc>
                <a:spcPts val="13313"/>
              </a:lnSpc>
            </a:pPr>
            <a:r>
              <a:rPr lang="en-US" sz="9509" spc="380">
                <a:solidFill>
                  <a:srgbClr val="FAB30C"/>
                </a:solidFill>
                <a:latin typeface="Lucky Bones"/>
                <a:ea typeface="Lucky Bones"/>
                <a:cs typeface="Lucky Bones"/>
                <a:sym typeface="Lucky Bones"/>
              </a:rPr>
              <a:t>Intent</a:t>
            </a:r>
          </a:p>
        </p:txBody>
      </p:sp>
      <p:grpSp>
        <p:nvGrpSpPr>
          <p:cNvPr id="17" name="Group 17"/>
          <p:cNvGrpSpPr/>
          <p:nvPr/>
        </p:nvGrpSpPr>
        <p:grpSpPr>
          <a:xfrm>
            <a:off x="13494535" y="1257023"/>
            <a:ext cx="3314716" cy="3803876"/>
            <a:chOff x="0" y="0"/>
            <a:chExt cx="4419621" cy="5071835"/>
          </a:xfrm>
        </p:grpSpPr>
        <p:sp>
          <p:nvSpPr>
            <p:cNvPr id="18" name="Freeform 18"/>
            <p:cNvSpPr/>
            <p:nvPr/>
          </p:nvSpPr>
          <p:spPr>
            <a:xfrm>
              <a:off x="0" y="0"/>
              <a:ext cx="4419621" cy="4419621"/>
            </a:xfrm>
            <a:custGeom>
              <a:avLst/>
              <a:gdLst/>
              <a:ahLst/>
              <a:cxnLst/>
              <a:rect l="l" t="t" r="r" b="b"/>
              <a:pathLst>
                <a:path w="4419621" h="4419621">
                  <a:moveTo>
                    <a:pt x="0" y="0"/>
                  </a:moveTo>
                  <a:lnTo>
                    <a:pt x="4419621" y="0"/>
                  </a:lnTo>
                  <a:lnTo>
                    <a:pt x="4419621" y="4419621"/>
                  </a:lnTo>
                  <a:lnTo>
                    <a:pt x="0" y="4419621"/>
                  </a:lnTo>
                  <a:lnTo>
                    <a:pt x="0" y="0"/>
                  </a:lnTo>
                  <a:close/>
                </a:path>
              </a:pathLst>
            </a:custGeom>
            <a:blipFill>
              <a:blip r:embed="rId12"/>
              <a:stretch>
                <a:fillRect/>
              </a:stretch>
            </a:blipFill>
          </p:spPr>
          <p:txBody>
            <a:bodyPr/>
            <a:lstStyle/>
            <a:p>
              <a:endParaRPr lang="en-GB"/>
            </a:p>
          </p:txBody>
        </p:sp>
        <p:sp>
          <p:nvSpPr>
            <p:cNvPr id="19" name="TextBox 19"/>
            <p:cNvSpPr txBox="1"/>
            <p:nvPr/>
          </p:nvSpPr>
          <p:spPr>
            <a:xfrm>
              <a:off x="591255" y="4270525"/>
              <a:ext cx="3237111" cy="801310"/>
            </a:xfrm>
            <a:prstGeom prst="rect">
              <a:avLst/>
            </a:prstGeom>
          </p:spPr>
          <p:txBody>
            <a:bodyPr lIns="0" tIns="0" rIns="0" bIns="0" rtlCol="0" anchor="t">
              <a:spAutoFit/>
            </a:bodyPr>
            <a:lstStyle/>
            <a:p>
              <a:pPr algn="ctr">
                <a:lnSpc>
                  <a:spcPts val="4857"/>
                </a:lnSpc>
                <a:spcBef>
                  <a:spcPct val="0"/>
                </a:spcBef>
              </a:pPr>
              <a:r>
                <a:rPr lang="en-US" sz="3991" b="1" spc="-15">
                  <a:solidFill>
                    <a:srgbClr val="4C25E0"/>
                  </a:solidFill>
                  <a:latin typeface="Lookpeach Font TH Bold"/>
                  <a:ea typeface="Lookpeach Font TH Bold"/>
                  <a:cs typeface="Lookpeach Font TH Bold"/>
                  <a:sym typeface="Lookpeach Font TH Bold"/>
                </a:rPr>
                <a:t>Challenge </a:t>
              </a:r>
            </a:p>
          </p:txBody>
        </p:sp>
      </p:grpSp>
      <p:grpSp>
        <p:nvGrpSpPr>
          <p:cNvPr id="20" name="Group 20"/>
          <p:cNvGrpSpPr/>
          <p:nvPr/>
        </p:nvGrpSpPr>
        <p:grpSpPr>
          <a:xfrm>
            <a:off x="5694431" y="5225433"/>
            <a:ext cx="4114800" cy="4114800"/>
            <a:chOff x="0" y="0"/>
            <a:chExt cx="5486400" cy="5486400"/>
          </a:xfrm>
        </p:grpSpPr>
        <p:sp>
          <p:nvSpPr>
            <p:cNvPr id="21" name="Freeform 21"/>
            <p:cNvSpPr/>
            <p:nvPr/>
          </p:nvSpPr>
          <p:spPr>
            <a:xfrm>
              <a:off x="0" y="0"/>
              <a:ext cx="5486400" cy="5486400"/>
            </a:xfrm>
            <a:custGeom>
              <a:avLst/>
              <a:gdLst/>
              <a:ahLst/>
              <a:cxnLst/>
              <a:rect l="l" t="t" r="r" b="b"/>
              <a:pathLst>
                <a:path w="5486400" h="5486400">
                  <a:moveTo>
                    <a:pt x="0" y="0"/>
                  </a:moveTo>
                  <a:lnTo>
                    <a:pt x="5486400" y="0"/>
                  </a:lnTo>
                  <a:lnTo>
                    <a:pt x="5486400" y="5486400"/>
                  </a:lnTo>
                  <a:lnTo>
                    <a:pt x="0" y="5486400"/>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22" name="TextBox 22"/>
            <p:cNvSpPr txBox="1"/>
            <p:nvPr/>
          </p:nvSpPr>
          <p:spPr>
            <a:xfrm>
              <a:off x="754579" y="4643543"/>
              <a:ext cx="4026495" cy="801310"/>
            </a:xfrm>
            <a:prstGeom prst="rect">
              <a:avLst/>
            </a:prstGeom>
          </p:spPr>
          <p:txBody>
            <a:bodyPr lIns="0" tIns="0" rIns="0" bIns="0" rtlCol="0" anchor="t">
              <a:spAutoFit/>
            </a:bodyPr>
            <a:lstStyle/>
            <a:p>
              <a:pPr algn="ctr">
                <a:lnSpc>
                  <a:spcPts val="4857"/>
                </a:lnSpc>
                <a:spcBef>
                  <a:spcPct val="0"/>
                </a:spcBef>
              </a:pPr>
              <a:r>
                <a:rPr lang="en-US" sz="3991" b="1" spc="-15">
                  <a:solidFill>
                    <a:srgbClr val="4C25E1"/>
                  </a:solidFill>
                  <a:latin typeface="Lookpeach Font TH Bold"/>
                  <a:ea typeface="Lookpeach Font TH Bold"/>
                  <a:cs typeface="Lookpeach Font TH Bold"/>
                  <a:sym typeface="Lookpeach Font TH Bold"/>
                </a:rPr>
                <a:t>Articulation </a:t>
              </a:r>
            </a:p>
          </p:txBody>
        </p:sp>
      </p:grpSp>
      <p:grpSp>
        <p:nvGrpSpPr>
          <p:cNvPr id="23" name="Group 23"/>
          <p:cNvGrpSpPr/>
          <p:nvPr/>
        </p:nvGrpSpPr>
        <p:grpSpPr>
          <a:xfrm>
            <a:off x="1271670" y="5382941"/>
            <a:ext cx="3780460" cy="3976581"/>
            <a:chOff x="0" y="0"/>
            <a:chExt cx="5040613" cy="5302108"/>
          </a:xfrm>
        </p:grpSpPr>
        <p:sp>
          <p:nvSpPr>
            <p:cNvPr id="24" name="Freeform 24"/>
            <p:cNvSpPr/>
            <p:nvPr/>
          </p:nvSpPr>
          <p:spPr>
            <a:xfrm>
              <a:off x="0" y="0"/>
              <a:ext cx="5040613" cy="5040613"/>
            </a:xfrm>
            <a:custGeom>
              <a:avLst/>
              <a:gdLst/>
              <a:ahLst/>
              <a:cxnLst/>
              <a:rect l="l" t="t" r="r" b="b"/>
              <a:pathLst>
                <a:path w="5040613" h="5040613">
                  <a:moveTo>
                    <a:pt x="0" y="0"/>
                  </a:moveTo>
                  <a:lnTo>
                    <a:pt x="5040613" y="0"/>
                  </a:lnTo>
                  <a:lnTo>
                    <a:pt x="5040613" y="5040613"/>
                  </a:lnTo>
                  <a:lnTo>
                    <a:pt x="0" y="5040613"/>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25" name="TextBox 25"/>
            <p:cNvSpPr txBox="1"/>
            <p:nvPr/>
          </p:nvSpPr>
          <p:spPr>
            <a:xfrm>
              <a:off x="758736" y="4575847"/>
              <a:ext cx="4054673" cy="726261"/>
            </a:xfrm>
            <a:prstGeom prst="rect">
              <a:avLst/>
            </a:prstGeom>
          </p:spPr>
          <p:txBody>
            <a:bodyPr lIns="0" tIns="0" rIns="0" bIns="0" rtlCol="0" anchor="t">
              <a:spAutoFit/>
            </a:bodyPr>
            <a:lstStyle/>
            <a:p>
              <a:pPr algn="ctr">
                <a:lnSpc>
                  <a:spcPts val="4370"/>
                </a:lnSpc>
                <a:spcBef>
                  <a:spcPct val="0"/>
                </a:spcBef>
              </a:pPr>
              <a:r>
                <a:rPr lang="en-US" sz="3591" b="1" spc="-14">
                  <a:solidFill>
                    <a:srgbClr val="4C25E1"/>
                  </a:solidFill>
                  <a:latin typeface="Lookpeach Font TH Bold"/>
                  <a:ea typeface="Lookpeach Font TH Bold"/>
                  <a:cs typeface="Lookpeach Font TH Bold"/>
                  <a:sym typeface="Lookpeach Font TH Bold"/>
                </a:rPr>
                <a:t>Big Questions</a:t>
              </a:r>
            </a:p>
          </p:txBody>
        </p:sp>
      </p:grpSp>
      <p:grpSp>
        <p:nvGrpSpPr>
          <p:cNvPr id="26" name="Group 26"/>
          <p:cNvGrpSpPr/>
          <p:nvPr/>
        </p:nvGrpSpPr>
        <p:grpSpPr>
          <a:xfrm>
            <a:off x="10724107" y="5813314"/>
            <a:ext cx="2939038" cy="3416843"/>
            <a:chOff x="0" y="0"/>
            <a:chExt cx="3918717" cy="4555791"/>
          </a:xfrm>
        </p:grpSpPr>
        <p:sp>
          <p:nvSpPr>
            <p:cNvPr id="27" name="Freeform 27"/>
            <p:cNvSpPr/>
            <p:nvPr/>
          </p:nvSpPr>
          <p:spPr>
            <a:xfrm>
              <a:off x="0" y="0"/>
              <a:ext cx="3918717" cy="3918717"/>
            </a:xfrm>
            <a:custGeom>
              <a:avLst/>
              <a:gdLst/>
              <a:ahLst/>
              <a:cxnLst/>
              <a:rect l="l" t="t" r="r" b="b"/>
              <a:pathLst>
                <a:path w="3918717" h="3918717">
                  <a:moveTo>
                    <a:pt x="0" y="0"/>
                  </a:moveTo>
                  <a:lnTo>
                    <a:pt x="3918717" y="0"/>
                  </a:lnTo>
                  <a:lnTo>
                    <a:pt x="3918717" y="3918717"/>
                  </a:lnTo>
                  <a:lnTo>
                    <a:pt x="0" y="3918717"/>
                  </a:lnTo>
                  <a:lnTo>
                    <a:pt x="0" y="0"/>
                  </a:lnTo>
                  <a:close/>
                </a:path>
              </a:pathLst>
            </a:custGeom>
            <a:blipFill>
              <a:blip r:embed="rId17"/>
              <a:stretch>
                <a:fillRect/>
              </a:stretch>
            </a:blipFill>
          </p:spPr>
          <p:txBody>
            <a:bodyPr/>
            <a:lstStyle/>
            <a:p>
              <a:endParaRPr lang="en-GB"/>
            </a:p>
          </p:txBody>
        </p:sp>
        <p:sp>
          <p:nvSpPr>
            <p:cNvPr id="28" name="TextBox 28"/>
            <p:cNvSpPr txBox="1"/>
            <p:nvPr/>
          </p:nvSpPr>
          <p:spPr>
            <a:xfrm>
              <a:off x="235730" y="3754481"/>
              <a:ext cx="3447256" cy="801310"/>
            </a:xfrm>
            <a:prstGeom prst="rect">
              <a:avLst/>
            </a:prstGeom>
          </p:spPr>
          <p:txBody>
            <a:bodyPr lIns="0" tIns="0" rIns="0" bIns="0" rtlCol="0" anchor="t">
              <a:spAutoFit/>
            </a:bodyPr>
            <a:lstStyle/>
            <a:p>
              <a:pPr algn="ctr">
                <a:lnSpc>
                  <a:spcPts val="4857"/>
                </a:lnSpc>
                <a:spcBef>
                  <a:spcPct val="0"/>
                </a:spcBef>
              </a:pPr>
              <a:r>
                <a:rPr lang="en-US" sz="3991" b="1" spc="-15">
                  <a:solidFill>
                    <a:srgbClr val="4C25E0"/>
                  </a:solidFill>
                  <a:latin typeface="Lookpeach Font TH Bold"/>
                  <a:ea typeface="Lookpeach Font TH Bold"/>
                  <a:cs typeface="Lookpeach Font TH Bold"/>
                  <a:sym typeface="Lookpeach Font TH Bold"/>
                </a:rPr>
                <a:t>Reflection </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1207172" y="-4426066"/>
            <a:ext cx="16294455" cy="20103038"/>
          </a:xfrm>
          <a:custGeom>
            <a:avLst/>
            <a:gdLst/>
            <a:ahLst/>
            <a:cxnLst/>
            <a:rect l="l" t="t" r="r" b="b"/>
            <a:pathLst>
              <a:path w="16294455" h="20103038">
                <a:moveTo>
                  <a:pt x="0" y="0"/>
                </a:moveTo>
                <a:lnTo>
                  <a:pt x="16294455" y="0"/>
                </a:lnTo>
                <a:lnTo>
                  <a:pt x="16294455"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440562" y="343575"/>
            <a:ext cx="17292831" cy="9641370"/>
            <a:chOff x="0" y="0"/>
            <a:chExt cx="3343536" cy="1864141"/>
          </a:xfrm>
        </p:grpSpPr>
        <p:sp>
          <p:nvSpPr>
            <p:cNvPr id="4" name="Freeform 4"/>
            <p:cNvSpPr/>
            <p:nvPr/>
          </p:nvSpPr>
          <p:spPr>
            <a:xfrm>
              <a:off x="0" y="0"/>
              <a:ext cx="3343536" cy="1864141"/>
            </a:xfrm>
            <a:custGeom>
              <a:avLst/>
              <a:gdLst/>
              <a:ahLst/>
              <a:cxnLst/>
              <a:rect l="l" t="t" r="r" b="b"/>
              <a:pathLst>
                <a:path w="3343536" h="1864141">
                  <a:moveTo>
                    <a:pt x="21937" y="0"/>
                  </a:moveTo>
                  <a:lnTo>
                    <a:pt x="3321599" y="0"/>
                  </a:lnTo>
                  <a:cubicBezTo>
                    <a:pt x="3327417" y="0"/>
                    <a:pt x="3332997" y="2311"/>
                    <a:pt x="3337111" y="6425"/>
                  </a:cubicBezTo>
                  <a:cubicBezTo>
                    <a:pt x="3341225" y="10539"/>
                    <a:pt x="3343536" y="16119"/>
                    <a:pt x="3343536" y="21937"/>
                  </a:cubicBezTo>
                  <a:lnTo>
                    <a:pt x="3343536" y="1842204"/>
                  </a:lnTo>
                  <a:cubicBezTo>
                    <a:pt x="3343536" y="1848022"/>
                    <a:pt x="3341225" y="1853601"/>
                    <a:pt x="3337111" y="1857715"/>
                  </a:cubicBezTo>
                  <a:cubicBezTo>
                    <a:pt x="3332997" y="1861829"/>
                    <a:pt x="3327417" y="1864141"/>
                    <a:pt x="3321599" y="1864141"/>
                  </a:cubicBezTo>
                  <a:lnTo>
                    <a:pt x="21937" y="1864141"/>
                  </a:lnTo>
                  <a:cubicBezTo>
                    <a:pt x="16119" y="1864141"/>
                    <a:pt x="10539" y="1861829"/>
                    <a:pt x="6425" y="1857715"/>
                  </a:cubicBezTo>
                  <a:cubicBezTo>
                    <a:pt x="2311" y="1853601"/>
                    <a:pt x="0" y="1848022"/>
                    <a:pt x="0" y="1842204"/>
                  </a:cubicBezTo>
                  <a:lnTo>
                    <a:pt x="0" y="21937"/>
                  </a:lnTo>
                  <a:cubicBezTo>
                    <a:pt x="0" y="16119"/>
                    <a:pt x="2311" y="10539"/>
                    <a:pt x="6425" y="6425"/>
                  </a:cubicBezTo>
                  <a:cubicBezTo>
                    <a:pt x="10539" y="2311"/>
                    <a:pt x="16119" y="0"/>
                    <a:pt x="21937"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38100"/>
              <a:ext cx="3343536" cy="1902241"/>
            </a:xfrm>
            <a:prstGeom prst="rect">
              <a:avLst/>
            </a:prstGeom>
          </p:spPr>
          <p:txBody>
            <a:bodyPr lIns="29741" tIns="29741" rIns="29741" bIns="29741" rtlCol="0" anchor="ctr"/>
            <a:lstStyle/>
            <a:p>
              <a:pPr algn="ctr">
                <a:lnSpc>
                  <a:spcPts val="1400"/>
                </a:lnSpc>
                <a:spcBef>
                  <a:spcPct val="0"/>
                </a:spcBef>
              </a:pPr>
              <a:endParaRPr/>
            </a:p>
          </p:txBody>
        </p:sp>
      </p:grpSp>
      <p:sp>
        <p:nvSpPr>
          <p:cNvPr id="6" name="Freeform 6"/>
          <p:cNvSpPr/>
          <p:nvPr/>
        </p:nvSpPr>
        <p:spPr>
          <a:xfrm>
            <a:off x="16335158" y="1525908"/>
            <a:ext cx="1848285" cy="1848285"/>
          </a:xfrm>
          <a:custGeom>
            <a:avLst/>
            <a:gdLst/>
            <a:ahLst/>
            <a:cxnLst/>
            <a:rect l="l" t="t" r="r" b="b"/>
            <a:pathLst>
              <a:path w="1848285" h="1848285">
                <a:moveTo>
                  <a:pt x="0" y="0"/>
                </a:moveTo>
                <a:lnTo>
                  <a:pt x="1848284" y="0"/>
                </a:lnTo>
                <a:lnTo>
                  <a:pt x="1848284" y="1848285"/>
                </a:lnTo>
                <a:lnTo>
                  <a:pt x="0" y="18482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16809251" y="437533"/>
            <a:ext cx="1182333" cy="1182333"/>
          </a:xfrm>
          <a:custGeom>
            <a:avLst/>
            <a:gdLst/>
            <a:ahLst/>
            <a:cxnLst/>
            <a:rect l="l" t="t" r="r" b="b"/>
            <a:pathLst>
              <a:path w="1182333" h="1182333">
                <a:moveTo>
                  <a:pt x="0" y="0"/>
                </a:moveTo>
                <a:lnTo>
                  <a:pt x="1182333" y="0"/>
                </a:lnTo>
                <a:lnTo>
                  <a:pt x="1182333" y="1182334"/>
                </a:lnTo>
                <a:lnTo>
                  <a:pt x="0" y="11823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881051" y="190455"/>
            <a:ext cx="15264935" cy="9246081"/>
          </a:xfrm>
          <a:custGeom>
            <a:avLst/>
            <a:gdLst/>
            <a:ahLst/>
            <a:cxnLst/>
            <a:rect l="l" t="t" r="r" b="b"/>
            <a:pathLst>
              <a:path w="15264935" h="9246081">
                <a:moveTo>
                  <a:pt x="0" y="0"/>
                </a:moveTo>
                <a:lnTo>
                  <a:pt x="15264935" y="0"/>
                </a:lnTo>
                <a:lnTo>
                  <a:pt x="15264935" y="9246081"/>
                </a:lnTo>
                <a:lnTo>
                  <a:pt x="0" y="9246081"/>
                </a:lnTo>
                <a:lnTo>
                  <a:pt x="0" y="0"/>
                </a:lnTo>
                <a:close/>
              </a:path>
            </a:pathLst>
          </a:custGeom>
          <a:blipFill>
            <a:blip r:embed="rId6"/>
            <a:stretch>
              <a:fillRect t="-49" r="-1003" b="-1669"/>
            </a:stretch>
          </a:blipFill>
        </p:spPr>
        <p:txBody>
          <a:bodyPr/>
          <a:lstStyle/>
          <a:p>
            <a:endParaRPr lang="en-GB"/>
          </a:p>
        </p:txBody>
      </p:sp>
      <p:sp>
        <p:nvSpPr>
          <p:cNvPr id="9" name="Freeform 9"/>
          <p:cNvSpPr/>
          <p:nvPr/>
        </p:nvSpPr>
        <p:spPr>
          <a:xfrm>
            <a:off x="15435060" y="5568747"/>
            <a:ext cx="2748383" cy="4718253"/>
          </a:xfrm>
          <a:custGeom>
            <a:avLst/>
            <a:gdLst/>
            <a:ahLst/>
            <a:cxnLst/>
            <a:rect l="l" t="t" r="r" b="b"/>
            <a:pathLst>
              <a:path w="2748383" h="4718253">
                <a:moveTo>
                  <a:pt x="0" y="0"/>
                </a:moveTo>
                <a:lnTo>
                  <a:pt x="2748382" y="0"/>
                </a:lnTo>
                <a:lnTo>
                  <a:pt x="2748382" y="4718253"/>
                </a:lnTo>
                <a:lnTo>
                  <a:pt x="0" y="471825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6564"/>
        </a:solidFill>
        <a:effectLst/>
      </p:bgPr>
    </p:bg>
    <p:spTree>
      <p:nvGrpSpPr>
        <p:cNvPr id="1" name=""/>
        <p:cNvGrpSpPr/>
        <p:nvPr/>
      </p:nvGrpSpPr>
      <p:grpSpPr>
        <a:xfrm>
          <a:off x="0" y="0"/>
          <a:ext cx="0" cy="0"/>
          <a:chOff x="0" y="0"/>
          <a:chExt cx="0" cy="0"/>
        </a:xfrm>
      </p:grpSpPr>
      <p:sp>
        <p:nvSpPr>
          <p:cNvPr id="2" name="TextBox 2"/>
          <p:cNvSpPr txBox="1"/>
          <p:nvPr/>
        </p:nvSpPr>
        <p:spPr>
          <a:xfrm>
            <a:off x="170640" y="1612617"/>
            <a:ext cx="11316136" cy="5080225"/>
          </a:xfrm>
          <a:prstGeom prst="rect">
            <a:avLst/>
          </a:prstGeom>
        </p:spPr>
        <p:txBody>
          <a:bodyPr lIns="0" tIns="0" rIns="0" bIns="0" rtlCol="0" anchor="t">
            <a:spAutoFit/>
          </a:bodyPr>
          <a:lstStyle/>
          <a:p>
            <a:pPr algn="ctr">
              <a:lnSpc>
                <a:spcPts val="5062"/>
              </a:lnSpc>
            </a:pPr>
            <a:r>
              <a:rPr lang="en-US" sz="3616">
                <a:solidFill>
                  <a:srgbClr val="000000"/>
                </a:solidFill>
                <a:latin typeface="Century Gothic Paneuropean"/>
                <a:ea typeface="Century Gothic Paneuropean"/>
                <a:cs typeface="Century Gothic Paneuropean"/>
                <a:sym typeface="Century Gothic Paneuropean"/>
              </a:rPr>
              <a:t>Our Ecumenical Partnership involves the </a:t>
            </a:r>
            <a:r>
              <a:rPr lang="en-US" sz="3616" b="1">
                <a:solidFill>
                  <a:srgbClr val="000000"/>
                </a:solidFill>
                <a:latin typeface="Century Gothic Paneuropean Bold"/>
                <a:ea typeface="Century Gothic Paneuropean Bold"/>
                <a:cs typeface="Century Gothic Paneuropean Bold"/>
                <a:sym typeface="Century Gothic Paneuropean Bold"/>
              </a:rPr>
              <a:t>Baptist Union, Church of England, Methodist Church, the United Reformed Church, </a:t>
            </a:r>
            <a:r>
              <a:rPr lang="en-US" sz="3616">
                <a:solidFill>
                  <a:srgbClr val="000000"/>
                </a:solidFill>
                <a:latin typeface="Century Gothic Paneuropean"/>
                <a:ea typeface="Century Gothic Paneuropean"/>
                <a:cs typeface="Century Gothic Paneuropean"/>
                <a:sym typeface="Century Gothic Paneuropean"/>
              </a:rPr>
              <a:t>and this is reflected in the many different styles of worship. We have </a:t>
            </a:r>
            <a:r>
              <a:rPr lang="en-US" sz="3616" b="1">
                <a:solidFill>
                  <a:srgbClr val="000000"/>
                </a:solidFill>
                <a:latin typeface="Century Gothic Paneuropean Bold"/>
                <a:ea typeface="Century Gothic Paneuropean Bold"/>
                <a:cs typeface="Century Gothic Paneuropean Bold"/>
                <a:sym typeface="Century Gothic Paneuropean Bold"/>
              </a:rPr>
              <a:t>five church buildings and a church school,</a:t>
            </a:r>
            <a:r>
              <a:rPr lang="en-US" sz="3616">
                <a:solidFill>
                  <a:srgbClr val="000000"/>
                </a:solidFill>
                <a:latin typeface="Century Gothic Paneuropean"/>
                <a:ea typeface="Century Gothic Paneuropean"/>
                <a:cs typeface="Century Gothic Paneuropean"/>
                <a:sym typeface="Century Gothic Paneuropean"/>
              </a:rPr>
              <a:t> ranging in age from the 12th Century to modern day, and some of these also serve as community centres during the week. </a:t>
            </a:r>
          </a:p>
        </p:txBody>
      </p:sp>
      <p:sp>
        <p:nvSpPr>
          <p:cNvPr id="3" name="Freeform 3"/>
          <p:cNvSpPr/>
          <p:nvPr/>
        </p:nvSpPr>
        <p:spPr>
          <a:xfrm>
            <a:off x="11792931" y="1814616"/>
            <a:ext cx="6324430" cy="3437895"/>
          </a:xfrm>
          <a:custGeom>
            <a:avLst/>
            <a:gdLst/>
            <a:ahLst/>
            <a:cxnLst/>
            <a:rect l="l" t="t" r="r" b="b"/>
            <a:pathLst>
              <a:path w="6324430" h="3437895">
                <a:moveTo>
                  <a:pt x="0" y="0"/>
                </a:moveTo>
                <a:lnTo>
                  <a:pt x="6324429" y="0"/>
                </a:lnTo>
                <a:lnTo>
                  <a:pt x="6324429" y="3437896"/>
                </a:lnTo>
                <a:lnTo>
                  <a:pt x="0" y="3437896"/>
                </a:lnTo>
                <a:lnTo>
                  <a:pt x="0" y="0"/>
                </a:lnTo>
                <a:close/>
              </a:path>
            </a:pathLst>
          </a:custGeom>
          <a:blipFill>
            <a:blip r:embed="rId2"/>
            <a:stretch>
              <a:fillRect/>
            </a:stretch>
          </a:blipFill>
          <a:ln w="76200" cap="sq">
            <a:solidFill>
              <a:srgbClr val="1A9E55"/>
            </a:solidFill>
            <a:prstDash val="solid"/>
            <a:miter/>
          </a:ln>
        </p:spPr>
        <p:txBody>
          <a:bodyPr/>
          <a:lstStyle/>
          <a:p>
            <a:endParaRPr lang="en-GB"/>
          </a:p>
        </p:txBody>
      </p:sp>
      <p:sp>
        <p:nvSpPr>
          <p:cNvPr id="4" name="TextBox 4"/>
          <p:cNvSpPr txBox="1"/>
          <p:nvPr/>
        </p:nvSpPr>
        <p:spPr>
          <a:xfrm>
            <a:off x="85320" y="6816667"/>
            <a:ext cx="18117360" cy="1008078"/>
          </a:xfrm>
          <a:prstGeom prst="rect">
            <a:avLst/>
          </a:prstGeom>
        </p:spPr>
        <p:txBody>
          <a:bodyPr lIns="0" tIns="0" rIns="0" bIns="0" rtlCol="0" anchor="t">
            <a:spAutoFit/>
          </a:bodyPr>
          <a:lstStyle/>
          <a:p>
            <a:pPr algn="ctr">
              <a:lnSpc>
                <a:spcPts val="7438"/>
              </a:lnSpc>
              <a:spcBef>
                <a:spcPct val="0"/>
              </a:spcBef>
            </a:pPr>
            <a:r>
              <a:rPr lang="en-US" sz="7438" b="1">
                <a:solidFill>
                  <a:srgbClr val="000000"/>
                </a:solidFill>
                <a:latin typeface="Core Narae Pro Bold"/>
                <a:ea typeface="Core Narae Pro Bold"/>
                <a:cs typeface="Core Narae Pro Bold"/>
                <a:sym typeface="Core Narae Pro Bold"/>
              </a:rPr>
              <a:t>Can you guess the name of the school?</a:t>
            </a:r>
          </a:p>
        </p:txBody>
      </p:sp>
      <p:sp>
        <p:nvSpPr>
          <p:cNvPr id="5" name="TextBox 5"/>
          <p:cNvSpPr txBox="1"/>
          <p:nvPr/>
        </p:nvSpPr>
        <p:spPr>
          <a:xfrm>
            <a:off x="0" y="8763156"/>
            <a:ext cx="18117360" cy="1008078"/>
          </a:xfrm>
          <a:prstGeom prst="rect">
            <a:avLst/>
          </a:prstGeom>
        </p:spPr>
        <p:txBody>
          <a:bodyPr lIns="0" tIns="0" rIns="0" bIns="0" rtlCol="0" anchor="t">
            <a:spAutoFit/>
          </a:bodyPr>
          <a:lstStyle/>
          <a:p>
            <a:pPr algn="ctr">
              <a:lnSpc>
                <a:spcPts val="7438"/>
              </a:lnSpc>
              <a:spcBef>
                <a:spcPct val="0"/>
              </a:spcBef>
            </a:pPr>
            <a:r>
              <a:rPr lang="en-US" sz="7438" b="1">
                <a:solidFill>
                  <a:srgbClr val="000000"/>
                </a:solidFill>
                <a:latin typeface="Core Narae Pro Bold"/>
                <a:ea typeface="Core Narae Pro Bold"/>
                <a:cs typeface="Core Narae Pro Bold"/>
                <a:sym typeface="Core Narae Pro Bold"/>
              </a:rPr>
              <a:t>Can you  name any of the churches?</a:t>
            </a:r>
          </a:p>
        </p:txBody>
      </p:sp>
      <p:sp>
        <p:nvSpPr>
          <p:cNvPr id="6" name="TextBox 6"/>
          <p:cNvSpPr txBox="1"/>
          <p:nvPr/>
        </p:nvSpPr>
        <p:spPr>
          <a:xfrm>
            <a:off x="4834545" y="-26036"/>
            <a:ext cx="10580251" cy="1054736"/>
          </a:xfrm>
          <a:prstGeom prst="rect">
            <a:avLst/>
          </a:prstGeom>
        </p:spPr>
        <p:txBody>
          <a:bodyPr lIns="0" tIns="0" rIns="0" bIns="0" rtlCol="0" anchor="t">
            <a:spAutoFit/>
          </a:bodyPr>
          <a:lstStyle/>
          <a:p>
            <a:pPr algn="ctr">
              <a:lnSpc>
                <a:spcPts val="8539"/>
              </a:lnSpc>
            </a:pPr>
            <a:r>
              <a:rPr lang="en-US" sz="6099" b="1">
                <a:solidFill>
                  <a:srgbClr val="F8EEE0"/>
                </a:solidFill>
                <a:latin typeface="Core Narae Pro Bold"/>
                <a:ea typeface="Core Narae Pro Bold"/>
                <a:cs typeface="Core Narae Pro Bold"/>
                <a:sym typeface="Core Narae Pro Bold"/>
              </a:rPr>
              <a:t>Our Local Church Community</a:t>
            </a:r>
            <a:r>
              <a:rPr lang="en-US" sz="6099" b="1">
                <a:solidFill>
                  <a:srgbClr val="000000"/>
                </a:solidFill>
                <a:latin typeface="Core Narae Pro Bold"/>
                <a:ea typeface="Core Narae Pro Bold"/>
                <a:cs typeface="Core Narae Pro Bold"/>
                <a:sym typeface="Core Narae Pro Bold"/>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A574"/>
        </a:solidFill>
        <a:effectLst/>
      </p:bgPr>
    </p:bg>
    <p:spTree>
      <p:nvGrpSpPr>
        <p:cNvPr id="1" name=""/>
        <p:cNvGrpSpPr/>
        <p:nvPr/>
      </p:nvGrpSpPr>
      <p:grpSpPr>
        <a:xfrm>
          <a:off x="0" y="0"/>
          <a:ext cx="0" cy="0"/>
          <a:chOff x="0" y="0"/>
          <a:chExt cx="0" cy="0"/>
        </a:xfrm>
      </p:grpSpPr>
      <p:sp>
        <p:nvSpPr>
          <p:cNvPr id="2" name="Freeform 2"/>
          <p:cNvSpPr/>
          <p:nvPr/>
        </p:nvSpPr>
        <p:spPr>
          <a:xfrm>
            <a:off x="426328" y="242784"/>
            <a:ext cx="3532208" cy="1571833"/>
          </a:xfrm>
          <a:custGeom>
            <a:avLst/>
            <a:gdLst/>
            <a:ahLst/>
            <a:cxnLst/>
            <a:rect l="l" t="t" r="r" b="b"/>
            <a:pathLst>
              <a:path w="3532208" h="1571833">
                <a:moveTo>
                  <a:pt x="0" y="0"/>
                </a:moveTo>
                <a:lnTo>
                  <a:pt x="3532209" y="0"/>
                </a:lnTo>
                <a:lnTo>
                  <a:pt x="3532209" y="1571832"/>
                </a:lnTo>
                <a:lnTo>
                  <a:pt x="0" y="157183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3907650" y="6692842"/>
            <a:ext cx="4567679" cy="1727413"/>
          </a:xfrm>
          <a:custGeom>
            <a:avLst/>
            <a:gdLst/>
            <a:ahLst/>
            <a:cxnLst/>
            <a:rect l="l" t="t" r="r" b="b"/>
            <a:pathLst>
              <a:path w="4567679" h="1727413">
                <a:moveTo>
                  <a:pt x="0" y="0"/>
                </a:moveTo>
                <a:lnTo>
                  <a:pt x="4567679" y="0"/>
                </a:lnTo>
                <a:lnTo>
                  <a:pt x="4567679" y="1727414"/>
                </a:lnTo>
                <a:lnTo>
                  <a:pt x="0" y="172741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423857" y="316979"/>
            <a:ext cx="5498683" cy="4544365"/>
          </a:xfrm>
          <a:custGeom>
            <a:avLst/>
            <a:gdLst/>
            <a:ahLst/>
            <a:cxnLst/>
            <a:rect l="l" t="t" r="r" b="b"/>
            <a:pathLst>
              <a:path w="5498683" h="4544365">
                <a:moveTo>
                  <a:pt x="0" y="0"/>
                </a:moveTo>
                <a:lnTo>
                  <a:pt x="5498683" y="0"/>
                </a:lnTo>
                <a:lnTo>
                  <a:pt x="5498683" y="4544365"/>
                </a:lnTo>
                <a:lnTo>
                  <a:pt x="0" y="4544365"/>
                </a:lnTo>
                <a:lnTo>
                  <a:pt x="0" y="0"/>
                </a:lnTo>
                <a:close/>
              </a:path>
            </a:pathLst>
          </a:custGeom>
          <a:blipFill>
            <a:blip r:embed="rId6"/>
            <a:stretch>
              <a:fillRect t="-4353" b="-21514"/>
            </a:stretch>
          </a:blipFill>
          <a:ln w="85725" cap="sq">
            <a:solidFill>
              <a:srgbClr val="000000"/>
            </a:solidFill>
            <a:prstDash val="solid"/>
            <a:miter/>
          </a:ln>
        </p:spPr>
        <p:txBody>
          <a:bodyPr/>
          <a:lstStyle/>
          <a:p>
            <a:endParaRPr lang="en-GB"/>
          </a:p>
        </p:txBody>
      </p:sp>
      <p:sp>
        <p:nvSpPr>
          <p:cNvPr id="5" name="Freeform 5"/>
          <p:cNvSpPr/>
          <p:nvPr/>
        </p:nvSpPr>
        <p:spPr>
          <a:xfrm>
            <a:off x="6308181" y="391175"/>
            <a:ext cx="5326055" cy="4544365"/>
          </a:xfrm>
          <a:custGeom>
            <a:avLst/>
            <a:gdLst/>
            <a:ahLst/>
            <a:cxnLst/>
            <a:rect l="l" t="t" r="r" b="b"/>
            <a:pathLst>
              <a:path w="5326055" h="4544365">
                <a:moveTo>
                  <a:pt x="0" y="0"/>
                </a:moveTo>
                <a:lnTo>
                  <a:pt x="5326055" y="0"/>
                </a:lnTo>
                <a:lnTo>
                  <a:pt x="5326055" y="4544365"/>
                </a:lnTo>
                <a:lnTo>
                  <a:pt x="0" y="4544365"/>
                </a:lnTo>
                <a:lnTo>
                  <a:pt x="0" y="0"/>
                </a:lnTo>
                <a:close/>
              </a:path>
            </a:pathLst>
          </a:custGeom>
          <a:blipFill>
            <a:blip r:embed="rId7"/>
            <a:stretch>
              <a:fillRect t="-5724" b="-23407"/>
            </a:stretch>
          </a:blipFill>
          <a:ln w="104775" cap="sq">
            <a:solidFill>
              <a:srgbClr val="000000"/>
            </a:solidFill>
            <a:prstDash val="solid"/>
            <a:miter/>
          </a:ln>
        </p:spPr>
        <p:txBody>
          <a:bodyPr/>
          <a:lstStyle/>
          <a:p>
            <a:endParaRPr lang="en-GB"/>
          </a:p>
        </p:txBody>
      </p:sp>
      <p:sp>
        <p:nvSpPr>
          <p:cNvPr id="6" name="Freeform 6"/>
          <p:cNvSpPr/>
          <p:nvPr/>
        </p:nvSpPr>
        <p:spPr>
          <a:xfrm>
            <a:off x="12133026" y="242784"/>
            <a:ext cx="5443176" cy="4692756"/>
          </a:xfrm>
          <a:custGeom>
            <a:avLst/>
            <a:gdLst/>
            <a:ahLst/>
            <a:cxnLst/>
            <a:rect l="l" t="t" r="r" b="b"/>
            <a:pathLst>
              <a:path w="5443176" h="4692756">
                <a:moveTo>
                  <a:pt x="0" y="0"/>
                </a:moveTo>
                <a:lnTo>
                  <a:pt x="5443176" y="0"/>
                </a:lnTo>
                <a:lnTo>
                  <a:pt x="5443176" y="4692756"/>
                </a:lnTo>
                <a:lnTo>
                  <a:pt x="0" y="4692756"/>
                </a:lnTo>
                <a:lnTo>
                  <a:pt x="0" y="0"/>
                </a:lnTo>
                <a:close/>
              </a:path>
            </a:pathLst>
          </a:custGeom>
          <a:blipFill>
            <a:blip r:embed="rId8"/>
            <a:stretch>
              <a:fillRect b="-21401"/>
            </a:stretch>
          </a:blipFill>
          <a:ln w="76200" cap="sq">
            <a:solidFill>
              <a:srgbClr val="000000"/>
            </a:solidFill>
            <a:prstDash val="solid"/>
            <a:miter/>
          </a:ln>
        </p:spPr>
        <p:txBody>
          <a:bodyPr/>
          <a:lstStyle/>
          <a:p>
            <a:endParaRPr lang="en-GB"/>
          </a:p>
        </p:txBody>
      </p:sp>
      <p:sp>
        <p:nvSpPr>
          <p:cNvPr id="7" name="Freeform 7"/>
          <p:cNvSpPr/>
          <p:nvPr/>
        </p:nvSpPr>
        <p:spPr>
          <a:xfrm>
            <a:off x="423857" y="5143500"/>
            <a:ext cx="5498683" cy="4712651"/>
          </a:xfrm>
          <a:custGeom>
            <a:avLst/>
            <a:gdLst/>
            <a:ahLst/>
            <a:cxnLst/>
            <a:rect l="l" t="t" r="r" b="b"/>
            <a:pathLst>
              <a:path w="5498683" h="4712651">
                <a:moveTo>
                  <a:pt x="0" y="0"/>
                </a:moveTo>
                <a:lnTo>
                  <a:pt x="5498683" y="0"/>
                </a:lnTo>
                <a:lnTo>
                  <a:pt x="5498683" y="4712651"/>
                </a:lnTo>
                <a:lnTo>
                  <a:pt x="0" y="4712651"/>
                </a:lnTo>
                <a:lnTo>
                  <a:pt x="0" y="0"/>
                </a:lnTo>
                <a:close/>
              </a:path>
            </a:pathLst>
          </a:custGeom>
          <a:blipFill>
            <a:blip r:embed="rId9"/>
            <a:stretch>
              <a:fillRect l="-1455" t="-5689" b="-15739"/>
            </a:stretch>
          </a:blipFill>
          <a:ln w="85725" cap="sq">
            <a:solidFill>
              <a:srgbClr val="000000"/>
            </a:solidFill>
            <a:prstDash val="solid"/>
            <a:miter/>
          </a:ln>
        </p:spPr>
        <p:txBody>
          <a:bodyPr/>
          <a:lstStyle/>
          <a:p>
            <a:endParaRPr lang="en-GB"/>
          </a:p>
        </p:txBody>
      </p:sp>
      <p:sp>
        <p:nvSpPr>
          <p:cNvPr id="8" name="Freeform 8"/>
          <p:cNvSpPr/>
          <p:nvPr/>
        </p:nvSpPr>
        <p:spPr>
          <a:xfrm>
            <a:off x="6308181" y="5184325"/>
            <a:ext cx="5298227" cy="4671826"/>
          </a:xfrm>
          <a:custGeom>
            <a:avLst/>
            <a:gdLst/>
            <a:ahLst/>
            <a:cxnLst/>
            <a:rect l="l" t="t" r="r" b="b"/>
            <a:pathLst>
              <a:path w="5298227" h="4671826">
                <a:moveTo>
                  <a:pt x="0" y="0"/>
                </a:moveTo>
                <a:lnTo>
                  <a:pt x="5298227" y="0"/>
                </a:lnTo>
                <a:lnTo>
                  <a:pt x="5298227" y="4671826"/>
                </a:lnTo>
                <a:lnTo>
                  <a:pt x="0" y="4671826"/>
                </a:lnTo>
                <a:lnTo>
                  <a:pt x="0" y="0"/>
                </a:lnTo>
                <a:close/>
              </a:path>
            </a:pathLst>
          </a:custGeom>
          <a:blipFill>
            <a:blip r:embed="rId10"/>
            <a:stretch>
              <a:fillRect t="-11245" b="-21670"/>
            </a:stretch>
          </a:blipFill>
          <a:ln w="85725" cap="sq">
            <a:solidFill>
              <a:srgbClr val="000000"/>
            </a:solidFill>
            <a:prstDash val="solid"/>
            <a:miter/>
          </a:ln>
        </p:spPr>
        <p:txBody>
          <a:bodyPr/>
          <a:lstStyle/>
          <a:p>
            <a:endParaRPr lang="en-GB"/>
          </a:p>
        </p:txBody>
      </p:sp>
      <p:sp>
        <p:nvSpPr>
          <p:cNvPr id="9" name="Freeform 9"/>
          <p:cNvSpPr/>
          <p:nvPr/>
        </p:nvSpPr>
        <p:spPr>
          <a:xfrm>
            <a:off x="12133026" y="5184325"/>
            <a:ext cx="5443176" cy="4671826"/>
          </a:xfrm>
          <a:custGeom>
            <a:avLst/>
            <a:gdLst/>
            <a:ahLst/>
            <a:cxnLst/>
            <a:rect l="l" t="t" r="r" b="b"/>
            <a:pathLst>
              <a:path w="5443176" h="4671826">
                <a:moveTo>
                  <a:pt x="0" y="0"/>
                </a:moveTo>
                <a:lnTo>
                  <a:pt x="5443176" y="0"/>
                </a:lnTo>
                <a:lnTo>
                  <a:pt x="5443176" y="4671826"/>
                </a:lnTo>
                <a:lnTo>
                  <a:pt x="0" y="4671826"/>
                </a:lnTo>
                <a:lnTo>
                  <a:pt x="0" y="0"/>
                </a:lnTo>
                <a:close/>
              </a:path>
            </a:pathLst>
          </a:custGeom>
          <a:blipFill>
            <a:blip r:embed="rId11"/>
            <a:stretch>
              <a:fillRect l="-2237" r="-2237" b="-25274"/>
            </a:stretch>
          </a:blipFill>
          <a:ln w="95250" cap="sq">
            <a:solidFill>
              <a:srgbClr val="000000"/>
            </a:solidFill>
            <a:prstDash val="solid"/>
            <a:miter/>
          </a:ln>
        </p:spPr>
        <p:txBody>
          <a:bodyPr/>
          <a:lstStyle/>
          <a:p>
            <a:endParaRPr lang="en-GB"/>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89254" y="-5139878"/>
            <a:ext cx="16294455" cy="20103038"/>
          </a:xfrm>
          <a:custGeom>
            <a:avLst/>
            <a:gdLst/>
            <a:ahLst/>
            <a:cxnLst/>
            <a:rect l="l" t="t" r="r" b="b"/>
            <a:pathLst>
              <a:path w="16294455" h="20103038">
                <a:moveTo>
                  <a:pt x="0" y="0"/>
                </a:moveTo>
                <a:lnTo>
                  <a:pt x="16294454" y="0"/>
                </a:lnTo>
                <a:lnTo>
                  <a:pt x="16294454"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4510917" y="6172188"/>
            <a:ext cx="2748383" cy="4718253"/>
          </a:xfrm>
          <a:custGeom>
            <a:avLst/>
            <a:gdLst/>
            <a:ahLst/>
            <a:cxnLst/>
            <a:rect l="l" t="t" r="r" b="b"/>
            <a:pathLst>
              <a:path w="2748383" h="4718253">
                <a:moveTo>
                  <a:pt x="0" y="0"/>
                </a:moveTo>
                <a:lnTo>
                  <a:pt x="2748383" y="0"/>
                </a:lnTo>
                <a:lnTo>
                  <a:pt x="2748383" y="4718254"/>
                </a:lnTo>
                <a:lnTo>
                  <a:pt x="0" y="471825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14905450" y="1840899"/>
            <a:ext cx="1848285" cy="1848285"/>
          </a:xfrm>
          <a:custGeom>
            <a:avLst/>
            <a:gdLst/>
            <a:ahLst/>
            <a:cxnLst/>
            <a:rect l="l" t="t" r="r" b="b"/>
            <a:pathLst>
              <a:path w="1848285" h="1848285">
                <a:moveTo>
                  <a:pt x="0" y="0"/>
                </a:moveTo>
                <a:lnTo>
                  <a:pt x="1848284" y="0"/>
                </a:lnTo>
                <a:lnTo>
                  <a:pt x="1848284" y="1848284"/>
                </a:lnTo>
                <a:lnTo>
                  <a:pt x="0" y="184828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a:off x="14314283" y="1287125"/>
            <a:ext cx="1182333" cy="1182333"/>
          </a:xfrm>
          <a:custGeom>
            <a:avLst/>
            <a:gdLst/>
            <a:ahLst/>
            <a:cxnLst/>
            <a:rect l="l" t="t" r="r" b="b"/>
            <a:pathLst>
              <a:path w="1182333" h="1182333">
                <a:moveTo>
                  <a:pt x="0" y="0"/>
                </a:moveTo>
                <a:lnTo>
                  <a:pt x="1182333" y="0"/>
                </a:lnTo>
                <a:lnTo>
                  <a:pt x="1182333" y="1182333"/>
                </a:lnTo>
                <a:lnTo>
                  <a:pt x="0" y="118233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p:cNvSpPr/>
          <p:nvPr/>
        </p:nvSpPr>
        <p:spPr>
          <a:xfrm rot="-392324">
            <a:off x="852321" y="829408"/>
            <a:ext cx="9265829" cy="8164464"/>
          </a:xfrm>
          <a:custGeom>
            <a:avLst/>
            <a:gdLst/>
            <a:ahLst/>
            <a:cxnLst/>
            <a:rect l="l" t="t" r="r" b="b"/>
            <a:pathLst>
              <a:path w="9265829" h="8164464">
                <a:moveTo>
                  <a:pt x="0" y="0"/>
                </a:moveTo>
                <a:lnTo>
                  <a:pt x="9265830" y="0"/>
                </a:lnTo>
                <a:lnTo>
                  <a:pt x="9265830" y="8164465"/>
                </a:lnTo>
                <a:lnTo>
                  <a:pt x="0" y="8164465"/>
                </a:lnTo>
                <a:lnTo>
                  <a:pt x="0" y="0"/>
                </a:lnTo>
                <a:close/>
              </a:path>
            </a:pathLst>
          </a:custGeom>
          <a:blipFill>
            <a:blip r:embed="rId8"/>
            <a:stretch>
              <a:fillRect/>
            </a:stretch>
          </a:blipFill>
          <a:ln w="66675" cap="sq">
            <a:solidFill>
              <a:srgbClr val="000000"/>
            </a:solidFill>
            <a:prstDash val="solid"/>
            <a:miter/>
          </a:ln>
        </p:spPr>
        <p:txBody>
          <a:bodyPr/>
          <a:lstStyle/>
          <a:p>
            <a:endParaRPr lang="en-GB"/>
          </a:p>
        </p:txBody>
      </p:sp>
      <p:sp>
        <p:nvSpPr>
          <p:cNvPr id="7" name="Freeform 7"/>
          <p:cNvSpPr/>
          <p:nvPr/>
        </p:nvSpPr>
        <p:spPr>
          <a:xfrm rot="544410">
            <a:off x="8803689" y="992124"/>
            <a:ext cx="8911091" cy="6219327"/>
          </a:xfrm>
          <a:custGeom>
            <a:avLst/>
            <a:gdLst/>
            <a:ahLst/>
            <a:cxnLst/>
            <a:rect l="l" t="t" r="r" b="b"/>
            <a:pathLst>
              <a:path w="8911091" h="6219327">
                <a:moveTo>
                  <a:pt x="0" y="0"/>
                </a:moveTo>
                <a:lnTo>
                  <a:pt x="8911091" y="0"/>
                </a:lnTo>
                <a:lnTo>
                  <a:pt x="8911091" y="6219327"/>
                </a:lnTo>
                <a:lnTo>
                  <a:pt x="0" y="6219327"/>
                </a:lnTo>
                <a:lnTo>
                  <a:pt x="0" y="0"/>
                </a:lnTo>
                <a:close/>
              </a:path>
            </a:pathLst>
          </a:custGeom>
          <a:blipFill>
            <a:blip r:embed="rId9"/>
            <a:stretch>
              <a:fillRect/>
            </a:stretch>
          </a:blipFill>
          <a:ln w="114300" cap="sq">
            <a:solidFill>
              <a:srgbClr val="000000"/>
            </a:solidFill>
            <a:prstDash val="solid"/>
            <a:miter/>
          </a:ln>
        </p:spPr>
        <p:txBody>
          <a:bodyPr/>
          <a:lstStyle/>
          <a:p>
            <a:endParaRPr lang="en-GB"/>
          </a:p>
        </p:txBody>
      </p:sp>
      <p:sp>
        <p:nvSpPr>
          <p:cNvPr id="8" name="Freeform 8"/>
          <p:cNvSpPr/>
          <p:nvPr/>
        </p:nvSpPr>
        <p:spPr>
          <a:xfrm>
            <a:off x="5741034" y="4521645"/>
            <a:ext cx="6231870" cy="5584934"/>
          </a:xfrm>
          <a:custGeom>
            <a:avLst/>
            <a:gdLst/>
            <a:ahLst/>
            <a:cxnLst/>
            <a:rect l="l" t="t" r="r" b="b"/>
            <a:pathLst>
              <a:path w="6231870" h="5584934">
                <a:moveTo>
                  <a:pt x="0" y="0"/>
                </a:moveTo>
                <a:lnTo>
                  <a:pt x="6231870" y="0"/>
                </a:lnTo>
                <a:lnTo>
                  <a:pt x="6231870" y="5584934"/>
                </a:lnTo>
                <a:lnTo>
                  <a:pt x="0" y="5584934"/>
                </a:lnTo>
                <a:lnTo>
                  <a:pt x="0" y="0"/>
                </a:lnTo>
                <a:close/>
              </a:path>
            </a:pathLst>
          </a:custGeom>
          <a:blipFill>
            <a:blip r:embed="rId10"/>
            <a:stretch>
              <a:fillRect/>
            </a:stretch>
          </a:blipFill>
          <a:ln w="76200" cap="sq">
            <a:solidFill>
              <a:srgbClr val="000000"/>
            </a:solidFill>
            <a:prstDash val="solid"/>
            <a:miter/>
          </a:ln>
        </p:spPr>
        <p:txBody>
          <a:bodyPr/>
          <a:lstStyle/>
          <a:p>
            <a:endParaRPr lang="en-GB"/>
          </a:p>
        </p:txBody>
      </p:sp>
      <p:sp>
        <p:nvSpPr>
          <p:cNvPr id="9" name="Freeform 9"/>
          <p:cNvSpPr/>
          <p:nvPr/>
        </p:nvSpPr>
        <p:spPr>
          <a:xfrm>
            <a:off x="15358042" y="7622248"/>
            <a:ext cx="2791384" cy="2484332"/>
          </a:xfrm>
          <a:custGeom>
            <a:avLst/>
            <a:gdLst/>
            <a:ahLst/>
            <a:cxnLst/>
            <a:rect l="l" t="t" r="r" b="b"/>
            <a:pathLst>
              <a:path w="2791384" h="2484332">
                <a:moveTo>
                  <a:pt x="0" y="0"/>
                </a:moveTo>
                <a:lnTo>
                  <a:pt x="2791384" y="0"/>
                </a:lnTo>
                <a:lnTo>
                  <a:pt x="2791384" y="2484331"/>
                </a:lnTo>
                <a:lnTo>
                  <a:pt x="0" y="2484331"/>
                </a:lnTo>
                <a:lnTo>
                  <a:pt x="0" y="0"/>
                </a:lnTo>
                <a:close/>
              </a:path>
            </a:pathLst>
          </a:custGeom>
          <a:blipFill>
            <a:blip r:embed="rId11"/>
            <a:stretch>
              <a:fillRect/>
            </a:stretch>
          </a:blipFill>
        </p:spPr>
        <p:txBody>
          <a:bodyPr/>
          <a:lstStyle/>
          <a:p>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DBFD5"/>
        </a:solidFill>
        <a:effectLst/>
      </p:bgPr>
    </p:bg>
    <p:spTree>
      <p:nvGrpSpPr>
        <p:cNvPr id="1" name=""/>
        <p:cNvGrpSpPr/>
        <p:nvPr/>
      </p:nvGrpSpPr>
      <p:grpSpPr>
        <a:xfrm>
          <a:off x="0" y="0"/>
          <a:ext cx="0" cy="0"/>
          <a:chOff x="0" y="0"/>
          <a:chExt cx="0" cy="0"/>
        </a:xfrm>
      </p:grpSpPr>
      <p:sp>
        <p:nvSpPr>
          <p:cNvPr id="2" name="Freeform 2"/>
          <p:cNvSpPr/>
          <p:nvPr/>
        </p:nvSpPr>
        <p:spPr>
          <a:xfrm rot="-652691">
            <a:off x="746370" y="901108"/>
            <a:ext cx="6039237" cy="8484783"/>
          </a:xfrm>
          <a:custGeom>
            <a:avLst/>
            <a:gdLst/>
            <a:ahLst/>
            <a:cxnLst/>
            <a:rect l="l" t="t" r="r" b="b"/>
            <a:pathLst>
              <a:path w="6039237" h="8484783">
                <a:moveTo>
                  <a:pt x="0" y="0"/>
                </a:moveTo>
                <a:lnTo>
                  <a:pt x="6039237" y="0"/>
                </a:lnTo>
                <a:lnTo>
                  <a:pt x="6039237" y="8484784"/>
                </a:lnTo>
                <a:lnTo>
                  <a:pt x="0" y="8484784"/>
                </a:lnTo>
                <a:lnTo>
                  <a:pt x="0" y="0"/>
                </a:lnTo>
                <a:close/>
              </a:path>
            </a:pathLst>
          </a:custGeom>
          <a:blipFill>
            <a:blip r:embed="rId2"/>
            <a:stretch>
              <a:fillRect/>
            </a:stretch>
          </a:blipFill>
          <a:ln w="95250" cap="sq">
            <a:solidFill>
              <a:srgbClr val="000000"/>
            </a:solidFill>
            <a:prstDash val="solid"/>
            <a:miter/>
          </a:ln>
        </p:spPr>
        <p:txBody>
          <a:bodyPr/>
          <a:lstStyle/>
          <a:p>
            <a:endParaRPr lang="en-GB"/>
          </a:p>
        </p:txBody>
      </p:sp>
      <p:sp>
        <p:nvSpPr>
          <p:cNvPr id="3" name="Freeform 3"/>
          <p:cNvSpPr/>
          <p:nvPr/>
        </p:nvSpPr>
        <p:spPr>
          <a:xfrm rot="591509">
            <a:off x="5901696" y="853010"/>
            <a:ext cx="5908032" cy="8158712"/>
          </a:xfrm>
          <a:custGeom>
            <a:avLst/>
            <a:gdLst/>
            <a:ahLst/>
            <a:cxnLst/>
            <a:rect l="l" t="t" r="r" b="b"/>
            <a:pathLst>
              <a:path w="5908032" h="8158712">
                <a:moveTo>
                  <a:pt x="0" y="0"/>
                </a:moveTo>
                <a:lnTo>
                  <a:pt x="5908033" y="0"/>
                </a:lnTo>
                <a:lnTo>
                  <a:pt x="5908033" y="8158712"/>
                </a:lnTo>
                <a:lnTo>
                  <a:pt x="0" y="8158712"/>
                </a:lnTo>
                <a:lnTo>
                  <a:pt x="0" y="0"/>
                </a:lnTo>
                <a:close/>
              </a:path>
            </a:pathLst>
          </a:custGeom>
          <a:blipFill>
            <a:blip r:embed="rId3"/>
            <a:stretch>
              <a:fillRect/>
            </a:stretch>
          </a:blipFill>
          <a:ln w="133350" cap="sq">
            <a:solidFill>
              <a:srgbClr val="000000"/>
            </a:solidFill>
            <a:prstDash val="solid"/>
            <a:miter/>
          </a:ln>
        </p:spPr>
        <p:txBody>
          <a:bodyPr/>
          <a:lstStyle/>
          <a:p>
            <a:endParaRPr lang="en-GB"/>
          </a:p>
        </p:txBody>
      </p:sp>
      <p:sp>
        <p:nvSpPr>
          <p:cNvPr id="4" name="Freeform 4"/>
          <p:cNvSpPr/>
          <p:nvPr/>
        </p:nvSpPr>
        <p:spPr>
          <a:xfrm rot="-394747">
            <a:off x="11449901" y="1053664"/>
            <a:ext cx="5636396" cy="7907779"/>
          </a:xfrm>
          <a:custGeom>
            <a:avLst/>
            <a:gdLst/>
            <a:ahLst/>
            <a:cxnLst/>
            <a:rect l="l" t="t" r="r" b="b"/>
            <a:pathLst>
              <a:path w="5636396" h="7907779">
                <a:moveTo>
                  <a:pt x="0" y="0"/>
                </a:moveTo>
                <a:lnTo>
                  <a:pt x="5636395" y="0"/>
                </a:lnTo>
                <a:lnTo>
                  <a:pt x="5636395" y="7907779"/>
                </a:lnTo>
                <a:lnTo>
                  <a:pt x="0" y="7907779"/>
                </a:lnTo>
                <a:lnTo>
                  <a:pt x="0" y="0"/>
                </a:lnTo>
                <a:close/>
              </a:path>
            </a:pathLst>
          </a:custGeom>
          <a:blipFill>
            <a:blip r:embed="rId4"/>
            <a:stretch>
              <a:fillRect/>
            </a:stretch>
          </a:blipFill>
          <a:ln w="123825" cap="sq">
            <a:solidFill>
              <a:srgbClr val="000000"/>
            </a:solidFill>
            <a:prstDash val="solid"/>
            <a:miter/>
          </a:ln>
        </p:spPr>
        <p:txBody>
          <a:bodyPr/>
          <a:lstStyle/>
          <a:p>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a:off x="824499" y="139675"/>
            <a:ext cx="16962118" cy="10007650"/>
          </a:xfrm>
          <a:custGeom>
            <a:avLst/>
            <a:gdLst/>
            <a:ahLst/>
            <a:cxnLst/>
            <a:rect l="l" t="t" r="r" b="b"/>
            <a:pathLst>
              <a:path w="16962118" h="10007650">
                <a:moveTo>
                  <a:pt x="0" y="0"/>
                </a:moveTo>
                <a:lnTo>
                  <a:pt x="16962118" y="0"/>
                </a:lnTo>
                <a:lnTo>
                  <a:pt x="16962118" y="10007650"/>
                </a:lnTo>
                <a:lnTo>
                  <a:pt x="0" y="10007650"/>
                </a:lnTo>
                <a:lnTo>
                  <a:pt x="0" y="0"/>
                </a:lnTo>
                <a:close/>
              </a:path>
            </a:pathLst>
          </a:custGeom>
          <a:blipFill>
            <a:blip r:embed="rId2"/>
            <a:stretch>
              <a:fillRect/>
            </a:stretch>
          </a:blipFill>
        </p:spPr>
        <p:txBody>
          <a:bodyPr/>
          <a:lstStyle/>
          <a:p>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a:off x="443378" y="597425"/>
            <a:ext cx="17401244" cy="9092150"/>
          </a:xfrm>
          <a:custGeom>
            <a:avLst/>
            <a:gdLst/>
            <a:ahLst/>
            <a:cxnLst/>
            <a:rect l="l" t="t" r="r" b="b"/>
            <a:pathLst>
              <a:path w="17401244" h="9092150">
                <a:moveTo>
                  <a:pt x="0" y="0"/>
                </a:moveTo>
                <a:lnTo>
                  <a:pt x="17401244" y="0"/>
                </a:lnTo>
                <a:lnTo>
                  <a:pt x="17401244" y="9092150"/>
                </a:lnTo>
                <a:lnTo>
                  <a:pt x="0" y="9092150"/>
                </a:lnTo>
                <a:lnTo>
                  <a:pt x="0" y="0"/>
                </a:lnTo>
                <a:close/>
              </a:path>
            </a:pathLst>
          </a:custGeom>
          <a:blipFill>
            <a:blip r:embed="rId2"/>
            <a:stretch>
              <a:fillRect/>
            </a:stretch>
          </a:blipFill>
        </p:spPr>
        <p:txBody>
          <a:bodyPr/>
          <a:lstStyle/>
          <a:p>
            <a:endParaRPr lang="en-GB"/>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1156191" y="-4908019"/>
            <a:ext cx="16294455" cy="20103038"/>
          </a:xfrm>
          <a:custGeom>
            <a:avLst/>
            <a:gdLst/>
            <a:ahLst/>
            <a:cxnLst/>
            <a:rect l="l" t="t" r="r" b="b"/>
            <a:pathLst>
              <a:path w="16294455" h="20103038">
                <a:moveTo>
                  <a:pt x="0" y="0"/>
                </a:moveTo>
                <a:lnTo>
                  <a:pt x="16294454" y="0"/>
                </a:lnTo>
                <a:lnTo>
                  <a:pt x="16294454"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1552149" y="1028700"/>
            <a:ext cx="15183701" cy="8229600"/>
            <a:chOff x="0" y="0"/>
            <a:chExt cx="2935740" cy="1591178"/>
          </a:xfrm>
        </p:grpSpPr>
        <p:sp>
          <p:nvSpPr>
            <p:cNvPr id="4" name="Freeform 4"/>
            <p:cNvSpPr/>
            <p:nvPr/>
          </p:nvSpPr>
          <p:spPr>
            <a:xfrm>
              <a:off x="0" y="0"/>
              <a:ext cx="2935740" cy="1591178"/>
            </a:xfrm>
            <a:custGeom>
              <a:avLst/>
              <a:gdLst/>
              <a:ahLst/>
              <a:cxnLst/>
              <a:rect l="l" t="t" r="r" b="b"/>
              <a:pathLst>
                <a:path w="2935740" h="1591178">
                  <a:moveTo>
                    <a:pt x="24984" y="0"/>
                  </a:moveTo>
                  <a:lnTo>
                    <a:pt x="2910756" y="0"/>
                  </a:lnTo>
                  <a:cubicBezTo>
                    <a:pt x="2924554" y="0"/>
                    <a:pt x="2935740" y="11186"/>
                    <a:pt x="2935740" y="24984"/>
                  </a:cubicBezTo>
                  <a:lnTo>
                    <a:pt x="2935740" y="1566193"/>
                  </a:lnTo>
                  <a:cubicBezTo>
                    <a:pt x="2935740" y="1572820"/>
                    <a:pt x="2933108" y="1579174"/>
                    <a:pt x="2928422" y="1583860"/>
                  </a:cubicBezTo>
                  <a:cubicBezTo>
                    <a:pt x="2923737" y="1588545"/>
                    <a:pt x="2917382" y="1591178"/>
                    <a:pt x="2910756" y="1591178"/>
                  </a:cubicBezTo>
                  <a:lnTo>
                    <a:pt x="24984" y="1591178"/>
                  </a:lnTo>
                  <a:cubicBezTo>
                    <a:pt x="11186" y="1591178"/>
                    <a:pt x="0" y="1579992"/>
                    <a:pt x="0" y="1566193"/>
                  </a:cubicBezTo>
                  <a:lnTo>
                    <a:pt x="0" y="24984"/>
                  </a:lnTo>
                  <a:cubicBezTo>
                    <a:pt x="0" y="18358"/>
                    <a:pt x="2632" y="12003"/>
                    <a:pt x="7318" y="7318"/>
                  </a:cubicBezTo>
                  <a:cubicBezTo>
                    <a:pt x="12003" y="2632"/>
                    <a:pt x="18358" y="0"/>
                    <a:pt x="24984"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38100"/>
              <a:ext cx="2935740" cy="1629278"/>
            </a:xfrm>
            <a:prstGeom prst="rect">
              <a:avLst/>
            </a:prstGeom>
          </p:spPr>
          <p:txBody>
            <a:bodyPr lIns="29741" tIns="29741" rIns="29741" bIns="29741" rtlCol="0" anchor="ctr"/>
            <a:lstStyle/>
            <a:p>
              <a:pPr algn="ctr">
                <a:lnSpc>
                  <a:spcPts val="1400"/>
                </a:lnSpc>
                <a:spcBef>
                  <a:spcPct val="0"/>
                </a:spcBef>
              </a:pPr>
              <a:endParaRPr/>
            </a:p>
          </p:txBody>
        </p:sp>
      </p:grpSp>
      <p:sp>
        <p:nvSpPr>
          <p:cNvPr id="6" name="Freeform 6"/>
          <p:cNvSpPr/>
          <p:nvPr/>
        </p:nvSpPr>
        <p:spPr>
          <a:xfrm>
            <a:off x="1293959" y="1957108"/>
            <a:ext cx="1848285" cy="1848285"/>
          </a:xfrm>
          <a:custGeom>
            <a:avLst/>
            <a:gdLst/>
            <a:ahLst/>
            <a:cxnLst/>
            <a:rect l="l" t="t" r="r" b="b"/>
            <a:pathLst>
              <a:path w="1848285" h="1848285">
                <a:moveTo>
                  <a:pt x="0" y="0"/>
                </a:moveTo>
                <a:lnTo>
                  <a:pt x="1848284" y="0"/>
                </a:lnTo>
                <a:lnTo>
                  <a:pt x="1848284" y="1848285"/>
                </a:lnTo>
                <a:lnTo>
                  <a:pt x="0" y="18482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749173" y="1365942"/>
            <a:ext cx="1182333" cy="1182333"/>
          </a:xfrm>
          <a:custGeom>
            <a:avLst/>
            <a:gdLst/>
            <a:ahLst/>
            <a:cxnLst/>
            <a:rect l="l" t="t" r="r" b="b"/>
            <a:pathLst>
              <a:path w="1182333" h="1182333">
                <a:moveTo>
                  <a:pt x="0" y="0"/>
                </a:moveTo>
                <a:lnTo>
                  <a:pt x="1182333" y="0"/>
                </a:lnTo>
                <a:lnTo>
                  <a:pt x="1182333" y="1182333"/>
                </a:lnTo>
                <a:lnTo>
                  <a:pt x="0" y="11823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rot="-10800000">
            <a:off x="14887566" y="6960164"/>
            <a:ext cx="1848285" cy="1848285"/>
          </a:xfrm>
          <a:custGeom>
            <a:avLst/>
            <a:gdLst/>
            <a:ahLst/>
            <a:cxnLst/>
            <a:rect l="l" t="t" r="r" b="b"/>
            <a:pathLst>
              <a:path w="1848285" h="1848285">
                <a:moveTo>
                  <a:pt x="0" y="0"/>
                </a:moveTo>
                <a:lnTo>
                  <a:pt x="1848285" y="0"/>
                </a:lnTo>
                <a:lnTo>
                  <a:pt x="1848285" y="1848285"/>
                </a:lnTo>
                <a:lnTo>
                  <a:pt x="0" y="18482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rot="-10800000">
            <a:off x="14098304" y="8217283"/>
            <a:ext cx="1182333" cy="1182333"/>
          </a:xfrm>
          <a:custGeom>
            <a:avLst/>
            <a:gdLst/>
            <a:ahLst/>
            <a:cxnLst/>
            <a:rect l="l" t="t" r="r" b="b"/>
            <a:pathLst>
              <a:path w="1182333" h="1182333">
                <a:moveTo>
                  <a:pt x="0" y="0"/>
                </a:moveTo>
                <a:lnTo>
                  <a:pt x="1182333" y="0"/>
                </a:lnTo>
                <a:lnTo>
                  <a:pt x="1182333" y="1182333"/>
                </a:lnTo>
                <a:lnTo>
                  <a:pt x="0" y="11823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Freeform 10"/>
          <p:cNvSpPr/>
          <p:nvPr/>
        </p:nvSpPr>
        <p:spPr>
          <a:xfrm>
            <a:off x="1293959" y="469824"/>
            <a:ext cx="15743100" cy="9495000"/>
          </a:xfrm>
          <a:custGeom>
            <a:avLst/>
            <a:gdLst/>
            <a:ahLst/>
            <a:cxnLst/>
            <a:rect l="l" t="t" r="r" b="b"/>
            <a:pathLst>
              <a:path w="15743100" h="9495000">
                <a:moveTo>
                  <a:pt x="0" y="0"/>
                </a:moveTo>
                <a:lnTo>
                  <a:pt x="15743099" y="0"/>
                </a:lnTo>
                <a:lnTo>
                  <a:pt x="15743099" y="9495000"/>
                </a:lnTo>
                <a:lnTo>
                  <a:pt x="0" y="9495000"/>
                </a:lnTo>
                <a:lnTo>
                  <a:pt x="0" y="0"/>
                </a:lnTo>
                <a:close/>
              </a:path>
            </a:pathLst>
          </a:custGeom>
          <a:blipFill>
            <a:blip r:embed="rId6"/>
            <a:stretch>
              <a:fillRect t="-1555"/>
            </a:stretch>
          </a:blipFill>
        </p:spPr>
        <p:txBody>
          <a:bodyPr/>
          <a:lstStyle/>
          <a:p>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1156191" y="-4908019"/>
            <a:ext cx="16294455" cy="20103038"/>
          </a:xfrm>
          <a:custGeom>
            <a:avLst/>
            <a:gdLst/>
            <a:ahLst/>
            <a:cxnLst/>
            <a:rect l="l" t="t" r="r" b="b"/>
            <a:pathLst>
              <a:path w="16294455" h="20103038">
                <a:moveTo>
                  <a:pt x="0" y="0"/>
                </a:moveTo>
                <a:lnTo>
                  <a:pt x="16294454" y="0"/>
                </a:lnTo>
                <a:lnTo>
                  <a:pt x="16294454"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028700" y="1028700"/>
            <a:ext cx="16801013" cy="3990241"/>
          </a:xfrm>
          <a:custGeom>
            <a:avLst/>
            <a:gdLst/>
            <a:ahLst/>
            <a:cxnLst/>
            <a:rect l="l" t="t" r="r" b="b"/>
            <a:pathLst>
              <a:path w="16801013" h="3990241">
                <a:moveTo>
                  <a:pt x="0" y="0"/>
                </a:moveTo>
                <a:lnTo>
                  <a:pt x="16801013" y="0"/>
                </a:lnTo>
                <a:lnTo>
                  <a:pt x="16801013" y="3990241"/>
                </a:lnTo>
                <a:lnTo>
                  <a:pt x="0" y="3990241"/>
                </a:lnTo>
                <a:lnTo>
                  <a:pt x="0" y="0"/>
                </a:lnTo>
                <a:close/>
              </a:path>
            </a:pathLst>
          </a:custGeom>
          <a:blipFill>
            <a:blip r:embed="rId4"/>
            <a:stretch>
              <a:fillRect/>
            </a:stretch>
          </a:blipFill>
        </p:spPr>
        <p:txBody>
          <a:bodyPr/>
          <a:lstStyle/>
          <a:p>
            <a:endParaRPr lang="en-GB"/>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TextBox 2"/>
          <p:cNvSpPr txBox="1"/>
          <p:nvPr/>
        </p:nvSpPr>
        <p:spPr>
          <a:xfrm>
            <a:off x="0" y="838200"/>
            <a:ext cx="18288000" cy="27341381"/>
          </a:xfrm>
          <a:prstGeom prst="rect">
            <a:avLst/>
          </a:prstGeom>
        </p:spPr>
        <p:txBody>
          <a:bodyPr lIns="0" tIns="0" rIns="0" bIns="0" rtlCol="0" anchor="t">
            <a:spAutoFit/>
          </a:bodyPr>
          <a:lstStyle/>
          <a:p>
            <a:pPr algn="ctr">
              <a:lnSpc>
                <a:spcPts val="13919"/>
              </a:lnSpc>
              <a:spcBef>
                <a:spcPct val="0"/>
              </a:spcBef>
            </a:pPr>
            <a:r>
              <a:rPr lang="en-US" sz="9942" u="sng">
                <a:solidFill>
                  <a:srgbClr val="000000"/>
                </a:solidFill>
                <a:latin typeface="Lookpeach Font TH"/>
                <a:ea typeface="Lookpeach Font TH"/>
                <a:cs typeface="Lookpeach Font TH"/>
                <a:sym typeface="Lookpeach Font TH"/>
              </a:rPr>
              <a:t>Ows, Wows and Nows</a:t>
            </a:r>
          </a:p>
          <a:p>
            <a:pPr algn="ctr">
              <a:lnSpc>
                <a:spcPts val="13919"/>
              </a:lnSpc>
              <a:spcBef>
                <a:spcPct val="0"/>
              </a:spcBef>
            </a:pPr>
            <a:r>
              <a:rPr lang="en-US" sz="9942">
                <a:solidFill>
                  <a:srgbClr val="000000"/>
                </a:solidFill>
                <a:latin typeface="Lookpeach Font TH"/>
                <a:ea typeface="Lookpeach Font TH"/>
                <a:cs typeface="Lookpeach Font TH"/>
                <a:sym typeface="Lookpeach Font TH"/>
              </a:rPr>
              <a:t>The Wows</a:t>
            </a:r>
          </a:p>
          <a:p>
            <a:pPr algn="ctr">
              <a:lnSpc>
                <a:spcPts val="8880"/>
              </a:lnSpc>
              <a:spcBef>
                <a:spcPct val="0"/>
              </a:spcBef>
            </a:pPr>
            <a:r>
              <a:rPr lang="en-US" sz="6343">
                <a:solidFill>
                  <a:srgbClr val="000000"/>
                </a:solidFill>
                <a:latin typeface="Lookpeach Font TH"/>
                <a:ea typeface="Lookpeach Font TH"/>
                <a:cs typeface="Lookpeach Font TH"/>
                <a:sym typeface="Lookpeach Font TH"/>
              </a:rPr>
              <a:t>These are the awe and wonder moments. The times when you want to breathe in and capture the feeling, holding onto it as long as you can.</a:t>
            </a:r>
          </a:p>
          <a:p>
            <a:pPr algn="ctr">
              <a:lnSpc>
                <a:spcPts val="13919"/>
              </a:lnSpc>
              <a:spcBef>
                <a:spcPct val="0"/>
              </a:spcBef>
            </a:pPr>
            <a:endParaRPr lang="en-US" sz="6343">
              <a:solidFill>
                <a:srgbClr val="000000"/>
              </a:solidFill>
              <a:latin typeface="Lookpeach Font TH"/>
              <a:ea typeface="Lookpeach Font TH"/>
              <a:cs typeface="Lookpeach Font TH"/>
              <a:sym typeface="Lookpeach Font TH"/>
            </a:endParaRPr>
          </a:p>
          <a:p>
            <a:pPr algn="ctr">
              <a:lnSpc>
                <a:spcPts val="13919"/>
              </a:lnSpc>
              <a:spcBef>
                <a:spcPct val="0"/>
              </a:spcBef>
            </a:pPr>
            <a:r>
              <a:rPr lang="en-US" sz="9942">
                <a:solidFill>
                  <a:srgbClr val="000000"/>
                </a:solidFill>
                <a:latin typeface="Lookpeach Font TH"/>
                <a:ea typeface="Lookpeach Font TH"/>
                <a:cs typeface="Lookpeach Font TH"/>
                <a:sym typeface="Lookpeach Font TH"/>
              </a:rPr>
              <a:t>The Nows</a:t>
            </a:r>
          </a:p>
          <a:p>
            <a:pPr algn="ctr">
              <a:lnSpc>
                <a:spcPts val="13919"/>
              </a:lnSpc>
              <a:spcBef>
                <a:spcPct val="0"/>
              </a:spcBef>
            </a:pPr>
            <a:r>
              <a:rPr lang="en-US" sz="9942">
                <a:solidFill>
                  <a:srgbClr val="000000"/>
                </a:solidFill>
                <a:latin typeface="Lookpeach Font TH"/>
                <a:ea typeface="Lookpeach Font TH"/>
                <a:cs typeface="Lookpeach Font TH"/>
                <a:sym typeface="Lookpeach Font TH"/>
              </a:rPr>
              <a:t>These are the every day ordinary times:</a:t>
            </a:r>
          </a:p>
          <a:p>
            <a:pPr algn="ctr">
              <a:lnSpc>
                <a:spcPts val="13919"/>
              </a:lnSpc>
              <a:spcBef>
                <a:spcPct val="0"/>
              </a:spcBef>
            </a:pPr>
            <a:r>
              <a:rPr lang="en-US" sz="9942">
                <a:solidFill>
                  <a:srgbClr val="000000"/>
                </a:solidFill>
                <a:latin typeface="Lookpeach Font TH"/>
                <a:ea typeface="Lookpeach Font TH"/>
                <a:cs typeface="Lookpeach Font TH"/>
                <a:sym typeface="Lookpeach Font TH"/>
              </a:rPr>
              <a:t>being able to be present in the moment,</a:t>
            </a:r>
          </a:p>
          <a:p>
            <a:pPr algn="ctr">
              <a:lnSpc>
                <a:spcPts val="13919"/>
              </a:lnSpc>
              <a:spcBef>
                <a:spcPct val="0"/>
              </a:spcBef>
            </a:pPr>
            <a:r>
              <a:rPr lang="en-US" sz="9942">
                <a:solidFill>
                  <a:srgbClr val="000000"/>
                </a:solidFill>
                <a:latin typeface="Lookpeach Font TH"/>
                <a:ea typeface="Lookpeach Font TH"/>
                <a:cs typeface="Lookpeach Font TH"/>
                <a:sym typeface="Lookpeach Font TH"/>
              </a:rPr>
              <a:t>thinking of what we have now and how lucky we are to be here, now</a:t>
            </a:r>
          </a:p>
          <a:p>
            <a:pPr algn="ctr">
              <a:lnSpc>
                <a:spcPts val="13919"/>
              </a:lnSpc>
              <a:spcBef>
                <a:spcPct val="0"/>
              </a:spcBef>
            </a:pPr>
            <a:r>
              <a:rPr lang="en-US" sz="9942">
                <a:solidFill>
                  <a:srgbClr val="000000"/>
                </a:solidFill>
                <a:latin typeface="Lookpeach Font TH"/>
                <a:ea typeface="Lookpeach Font TH"/>
                <a:cs typeface="Lookpeach Font TH"/>
                <a:sym typeface="Lookpeach Font TH"/>
              </a:rPr>
              <a:t>(Being thankful - God is not just for emergencies)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TextBox 2"/>
          <p:cNvSpPr txBox="1"/>
          <p:nvPr/>
        </p:nvSpPr>
        <p:spPr>
          <a:xfrm>
            <a:off x="0" y="838200"/>
            <a:ext cx="18288000" cy="8517433"/>
          </a:xfrm>
          <a:prstGeom prst="rect">
            <a:avLst/>
          </a:prstGeom>
        </p:spPr>
        <p:txBody>
          <a:bodyPr lIns="0" tIns="0" rIns="0" bIns="0" rtlCol="0" anchor="t">
            <a:spAutoFit/>
          </a:bodyPr>
          <a:lstStyle/>
          <a:p>
            <a:pPr algn="ctr">
              <a:lnSpc>
                <a:spcPts val="13919"/>
              </a:lnSpc>
              <a:spcBef>
                <a:spcPct val="0"/>
              </a:spcBef>
            </a:pPr>
            <a:r>
              <a:rPr lang="en-US" sz="9942" u="sng">
                <a:solidFill>
                  <a:srgbClr val="000000"/>
                </a:solidFill>
                <a:latin typeface="Lookpeach Font TH"/>
                <a:ea typeface="Lookpeach Font TH"/>
                <a:cs typeface="Lookpeach Font TH"/>
                <a:sym typeface="Lookpeach Font TH"/>
              </a:rPr>
              <a:t>Ows, Wows and Nows</a:t>
            </a:r>
          </a:p>
          <a:p>
            <a:pPr algn="ctr">
              <a:lnSpc>
                <a:spcPts val="13919"/>
              </a:lnSpc>
              <a:spcBef>
                <a:spcPct val="0"/>
              </a:spcBef>
            </a:pPr>
            <a:r>
              <a:rPr lang="en-US" sz="9942">
                <a:solidFill>
                  <a:srgbClr val="000000"/>
                </a:solidFill>
                <a:latin typeface="Lookpeach Font TH"/>
                <a:ea typeface="Lookpeach Font TH"/>
                <a:cs typeface="Lookpeach Font TH"/>
                <a:sym typeface="Lookpeach Font TH"/>
              </a:rPr>
              <a:t>The Nows</a:t>
            </a:r>
          </a:p>
          <a:p>
            <a:pPr algn="ctr">
              <a:lnSpc>
                <a:spcPts val="7900"/>
              </a:lnSpc>
              <a:spcBef>
                <a:spcPct val="0"/>
              </a:spcBef>
            </a:pPr>
            <a:r>
              <a:rPr lang="en-US" sz="5643">
                <a:solidFill>
                  <a:srgbClr val="000000"/>
                </a:solidFill>
                <a:latin typeface="Lookpeach Font TH"/>
                <a:ea typeface="Lookpeach Font TH"/>
                <a:cs typeface="Lookpeach Font TH"/>
                <a:sym typeface="Lookpeach Font TH"/>
              </a:rPr>
              <a:t>These are the every day ordinary times:</a:t>
            </a:r>
          </a:p>
          <a:p>
            <a:pPr algn="ctr">
              <a:lnSpc>
                <a:spcPts val="7900"/>
              </a:lnSpc>
              <a:spcBef>
                <a:spcPct val="0"/>
              </a:spcBef>
            </a:pPr>
            <a:r>
              <a:rPr lang="en-US" sz="5643">
                <a:solidFill>
                  <a:srgbClr val="000000"/>
                </a:solidFill>
                <a:latin typeface="Lookpeach Font TH"/>
                <a:ea typeface="Lookpeach Font TH"/>
                <a:cs typeface="Lookpeach Font TH"/>
                <a:sym typeface="Lookpeach Font TH"/>
              </a:rPr>
              <a:t>being able to be present in the moment,</a:t>
            </a:r>
          </a:p>
          <a:p>
            <a:pPr algn="ctr">
              <a:lnSpc>
                <a:spcPts val="7900"/>
              </a:lnSpc>
              <a:spcBef>
                <a:spcPct val="0"/>
              </a:spcBef>
            </a:pPr>
            <a:r>
              <a:rPr lang="en-US" sz="5643">
                <a:solidFill>
                  <a:srgbClr val="000000"/>
                </a:solidFill>
                <a:latin typeface="Lookpeach Font TH"/>
                <a:ea typeface="Lookpeach Font TH"/>
                <a:cs typeface="Lookpeach Font TH"/>
                <a:sym typeface="Lookpeach Font TH"/>
              </a:rPr>
              <a:t>thinking of what we have now and how lucky we are to be here, now (Being thankful - God is not just for emergencies)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TextBox 2"/>
          <p:cNvSpPr txBox="1"/>
          <p:nvPr/>
        </p:nvSpPr>
        <p:spPr>
          <a:xfrm>
            <a:off x="0" y="838200"/>
            <a:ext cx="18288000" cy="10510706"/>
          </a:xfrm>
          <a:prstGeom prst="rect">
            <a:avLst/>
          </a:prstGeom>
        </p:spPr>
        <p:txBody>
          <a:bodyPr lIns="0" tIns="0" rIns="0" bIns="0" rtlCol="0" anchor="t">
            <a:spAutoFit/>
          </a:bodyPr>
          <a:lstStyle/>
          <a:p>
            <a:pPr algn="ctr">
              <a:lnSpc>
                <a:spcPts val="13919"/>
              </a:lnSpc>
              <a:spcBef>
                <a:spcPct val="0"/>
              </a:spcBef>
            </a:pPr>
            <a:r>
              <a:rPr lang="en-US" sz="9942" u="sng">
                <a:solidFill>
                  <a:srgbClr val="000000"/>
                </a:solidFill>
                <a:latin typeface="Lookpeach Font TH"/>
                <a:ea typeface="Lookpeach Font TH"/>
                <a:cs typeface="Lookpeach Font TH"/>
                <a:sym typeface="Lookpeach Font TH"/>
              </a:rPr>
              <a:t>Ows, Wows and Nows</a:t>
            </a:r>
          </a:p>
          <a:p>
            <a:pPr algn="ctr">
              <a:lnSpc>
                <a:spcPts val="13919"/>
              </a:lnSpc>
              <a:spcBef>
                <a:spcPct val="0"/>
              </a:spcBef>
            </a:pPr>
            <a:r>
              <a:rPr lang="en-US" sz="9942" b="1">
                <a:solidFill>
                  <a:srgbClr val="000000"/>
                </a:solidFill>
                <a:latin typeface="Lookpeach Font TH Bold"/>
                <a:ea typeface="Lookpeach Font TH Bold"/>
                <a:cs typeface="Lookpeach Font TH Bold"/>
                <a:sym typeface="Lookpeach Font TH Bold"/>
              </a:rPr>
              <a:t>The Ows</a:t>
            </a:r>
          </a:p>
          <a:p>
            <a:pPr algn="ctr">
              <a:lnSpc>
                <a:spcPts val="13919"/>
              </a:lnSpc>
              <a:spcBef>
                <a:spcPct val="0"/>
              </a:spcBef>
            </a:pPr>
            <a:r>
              <a:rPr lang="en-US" sz="9942">
                <a:solidFill>
                  <a:srgbClr val="000000"/>
                </a:solidFill>
                <a:latin typeface="Lookpeach Font TH"/>
                <a:ea typeface="Lookpeach Font TH"/>
                <a:cs typeface="Lookpeach Font TH"/>
                <a:sym typeface="Lookpeach Font TH"/>
              </a:rPr>
              <a:t>These are the things that can go wrong. They can knock the breath out of you.</a:t>
            </a:r>
          </a:p>
          <a:p>
            <a:pPr algn="ctr">
              <a:lnSpc>
                <a:spcPts val="13919"/>
              </a:lnSpc>
              <a:spcBef>
                <a:spcPct val="0"/>
              </a:spcBef>
            </a:pPr>
            <a:endParaRPr lang="en-US" sz="9942">
              <a:solidFill>
                <a:srgbClr val="000000"/>
              </a:solidFill>
              <a:latin typeface="Lookpeach Font TH"/>
              <a:ea typeface="Lookpeach Font TH"/>
              <a:cs typeface="Lookpeach Font TH"/>
              <a:sym typeface="Lookpeach Font TH"/>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TextBox 2"/>
          <p:cNvSpPr txBox="1"/>
          <p:nvPr/>
        </p:nvSpPr>
        <p:spPr>
          <a:xfrm>
            <a:off x="0" y="962025"/>
            <a:ext cx="18288000" cy="7718425"/>
          </a:xfrm>
          <a:prstGeom prst="rect">
            <a:avLst/>
          </a:prstGeom>
        </p:spPr>
        <p:txBody>
          <a:bodyPr lIns="0" tIns="0" rIns="0" bIns="0" rtlCol="0" anchor="t">
            <a:spAutoFit/>
          </a:bodyPr>
          <a:lstStyle/>
          <a:p>
            <a:pPr algn="ctr">
              <a:lnSpc>
                <a:spcPts val="5599"/>
              </a:lnSpc>
              <a:spcBef>
                <a:spcPct val="0"/>
              </a:spcBef>
            </a:pPr>
            <a:r>
              <a:rPr lang="en-US" sz="3999" b="1">
                <a:solidFill>
                  <a:srgbClr val="000000"/>
                </a:solidFill>
                <a:latin typeface="Lookpeach Font TH Bold"/>
                <a:ea typeface="Lookpeach Font TH Bold"/>
                <a:cs typeface="Lookpeach Font TH Bold"/>
                <a:sym typeface="Lookpeach Font TH Bold"/>
              </a:rPr>
              <a:t>Spirituality Day 21st November </a:t>
            </a:r>
          </a:p>
          <a:p>
            <a:pPr algn="ctr">
              <a:lnSpc>
                <a:spcPts val="5599"/>
              </a:lnSpc>
              <a:spcBef>
                <a:spcPct val="0"/>
              </a:spcBef>
            </a:pPr>
            <a:r>
              <a:rPr lang="en-US" sz="3999">
                <a:solidFill>
                  <a:srgbClr val="6727EA"/>
                </a:solidFill>
                <a:latin typeface="Lookpeach Font TH"/>
                <a:ea typeface="Lookpeach Font TH"/>
                <a:cs typeface="Lookpeach Font TH"/>
                <a:sym typeface="Lookpeach Font TH"/>
              </a:rPr>
              <a:t>Phonics KS1 Reading (poetry) KS2</a:t>
            </a:r>
          </a:p>
          <a:p>
            <a:pPr algn="ctr">
              <a:lnSpc>
                <a:spcPts val="5599"/>
              </a:lnSpc>
              <a:spcBef>
                <a:spcPct val="0"/>
              </a:spcBef>
            </a:pPr>
            <a:r>
              <a:rPr lang="en-US" sz="3999">
                <a:solidFill>
                  <a:srgbClr val="AA0457"/>
                </a:solidFill>
                <a:latin typeface="Lookpeach Font TH"/>
                <a:ea typeface="Lookpeach Font TH"/>
                <a:cs typeface="Lookpeach Font TH"/>
                <a:sym typeface="Lookpeach Font TH"/>
              </a:rPr>
              <a:t>940 am - Collective Worship.</a:t>
            </a:r>
          </a:p>
          <a:p>
            <a:pPr algn="ctr">
              <a:lnSpc>
                <a:spcPts val="5599"/>
              </a:lnSpc>
              <a:spcBef>
                <a:spcPct val="0"/>
              </a:spcBef>
            </a:pPr>
            <a:r>
              <a:rPr lang="en-US" sz="3999" b="1">
                <a:solidFill>
                  <a:srgbClr val="000000"/>
                </a:solidFill>
                <a:latin typeface="Lookpeach Font TH Bold"/>
                <a:ea typeface="Lookpeach Font TH Bold"/>
                <a:cs typeface="Lookpeach Font TH Bold"/>
                <a:sym typeface="Lookpeach Font TH Bold"/>
              </a:rPr>
              <a:t>session 1</a:t>
            </a:r>
            <a:r>
              <a:rPr lang="en-US" sz="3999">
                <a:solidFill>
                  <a:srgbClr val="000000"/>
                </a:solidFill>
                <a:latin typeface="Lookpeach Font TH"/>
                <a:ea typeface="Lookpeach Font TH"/>
                <a:cs typeface="Lookpeach Font TH"/>
                <a:sym typeface="Lookpeach Font TH"/>
              </a:rPr>
              <a:t> –</a:t>
            </a:r>
            <a:r>
              <a:rPr lang="en-US" sz="3999" b="1">
                <a:solidFill>
                  <a:srgbClr val="000000"/>
                </a:solidFill>
                <a:latin typeface="Lookpeach Font TH Bold"/>
                <a:ea typeface="Lookpeach Font TH Bold"/>
                <a:cs typeface="Lookpeach Font TH Bold"/>
                <a:sym typeface="Lookpeach Font TH Bold"/>
              </a:rPr>
              <a:t> NOW – mirror moments </a:t>
            </a:r>
            <a:r>
              <a:rPr lang="en-US" sz="3999">
                <a:solidFill>
                  <a:srgbClr val="000000"/>
                </a:solidFill>
                <a:latin typeface="Lookpeach Font TH"/>
                <a:ea typeface="Lookpeach Font TH"/>
                <a:cs typeface="Lookpeach Font TH"/>
                <a:sym typeface="Lookpeach Font TH"/>
              </a:rPr>
              <a:t>– how much time do we spend thinking about how special we are?</a:t>
            </a:r>
          </a:p>
          <a:p>
            <a:pPr algn="ctr">
              <a:lnSpc>
                <a:spcPts val="5599"/>
              </a:lnSpc>
              <a:spcBef>
                <a:spcPct val="0"/>
              </a:spcBef>
            </a:pPr>
            <a:r>
              <a:rPr lang="en-US" sz="3999" b="1">
                <a:solidFill>
                  <a:srgbClr val="000000"/>
                </a:solidFill>
                <a:latin typeface="Lookpeach Font TH Bold"/>
                <a:ea typeface="Lookpeach Font TH Bold"/>
                <a:cs typeface="Lookpeach Font TH Bold"/>
                <a:sym typeface="Lookpeach Font TH Bold"/>
              </a:rPr>
              <a:t>session 2</a:t>
            </a:r>
            <a:r>
              <a:rPr lang="en-US" sz="3999">
                <a:solidFill>
                  <a:srgbClr val="000000"/>
                </a:solidFill>
                <a:latin typeface="Lookpeach Font TH"/>
                <a:ea typeface="Lookpeach Font TH"/>
                <a:cs typeface="Lookpeach Font TH"/>
                <a:sym typeface="Lookpeach Font TH"/>
              </a:rPr>
              <a:t> – </a:t>
            </a:r>
            <a:r>
              <a:rPr lang="en-US" sz="3999" b="1">
                <a:solidFill>
                  <a:srgbClr val="000000"/>
                </a:solidFill>
                <a:latin typeface="Lookpeach Font TH Bold"/>
                <a:ea typeface="Lookpeach Font TH Bold"/>
                <a:cs typeface="Lookpeach Font TH Bold"/>
                <a:sym typeface="Lookpeach Font TH Bold"/>
              </a:rPr>
              <a:t>Prayer Space session</a:t>
            </a:r>
            <a:r>
              <a:rPr lang="en-US" sz="3999">
                <a:solidFill>
                  <a:srgbClr val="000000"/>
                </a:solidFill>
                <a:latin typeface="Lookpeach Font TH"/>
                <a:ea typeface="Lookpeach Font TH"/>
                <a:cs typeface="Lookpeach Font TH"/>
                <a:sym typeface="Lookpeach Font TH"/>
              </a:rPr>
              <a:t> (based around the environment and climate change - A combined NOW, WOW and OW moment) </a:t>
            </a:r>
          </a:p>
          <a:p>
            <a:pPr algn="ctr">
              <a:lnSpc>
                <a:spcPts val="5599"/>
              </a:lnSpc>
              <a:spcBef>
                <a:spcPct val="0"/>
              </a:spcBef>
            </a:pPr>
            <a:r>
              <a:rPr lang="en-US" sz="3999" b="1">
                <a:solidFill>
                  <a:srgbClr val="000000"/>
                </a:solidFill>
                <a:latin typeface="Lookpeach Font TH Bold"/>
                <a:ea typeface="Lookpeach Font TH Bold"/>
                <a:cs typeface="Lookpeach Font TH Bold"/>
                <a:sym typeface="Lookpeach Font TH Bold"/>
              </a:rPr>
              <a:t>session 3 </a:t>
            </a:r>
            <a:r>
              <a:rPr lang="en-US" sz="3999">
                <a:solidFill>
                  <a:srgbClr val="000000"/>
                </a:solidFill>
                <a:latin typeface="Lookpeach Font TH"/>
                <a:ea typeface="Lookpeach Font TH"/>
                <a:cs typeface="Lookpeach Font TH"/>
                <a:sym typeface="Lookpeach Font TH"/>
              </a:rPr>
              <a:t>– </a:t>
            </a:r>
            <a:r>
              <a:rPr lang="en-US" sz="3999" b="1">
                <a:solidFill>
                  <a:srgbClr val="000000"/>
                </a:solidFill>
                <a:latin typeface="Lookpeach Font TH Bold"/>
                <a:ea typeface="Lookpeach Font TH Bold"/>
                <a:cs typeface="Lookpeach Font TH Bold"/>
                <a:sym typeface="Lookpeach Font TH Bold"/>
              </a:rPr>
              <a:t>OW – how does it feel when something breaks?</a:t>
            </a:r>
            <a:r>
              <a:rPr lang="en-US" sz="3999">
                <a:solidFill>
                  <a:srgbClr val="000000"/>
                </a:solidFill>
                <a:latin typeface="Lookpeach Font TH"/>
                <a:ea typeface="Lookpeach Font TH"/>
                <a:cs typeface="Lookpeach Font TH"/>
                <a:sym typeface="Lookpeach Font TH"/>
              </a:rPr>
              <a:t> Are we taking good care of God’s world? How can we fix it?</a:t>
            </a:r>
          </a:p>
          <a:p>
            <a:pPr algn="ctr">
              <a:lnSpc>
                <a:spcPts val="5599"/>
              </a:lnSpc>
              <a:spcBef>
                <a:spcPct val="0"/>
              </a:spcBef>
            </a:pPr>
            <a:r>
              <a:rPr lang="en-US" sz="3999" b="1">
                <a:solidFill>
                  <a:srgbClr val="000000"/>
                </a:solidFill>
                <a:latin typeface="Lookpeach Font TH Bold"/>
                <a:ea typeface="Lookpeach Font TH Bold"/>
                <a:cs typeface="Lookpeach Font TH Bold"/>
                <a:sym typeface="Lookpeach Font TH Bold"/>
              </a:rPr>
              <a:t>session 4 </a:t>
            </a:r>
            <a:r>
              <a:rPr lang="en-US" sz="3999">
                <a:solidFill>
                  <a:srgbClr val="000000"/>
                </a:solidFill>
                <a:latin typeface="Lookpeach Font TH"/>
                <a:ea typeface="Lookpeach Font TH"/>
                <a:cs typeface="Lookpeach Font TH"/>
                <a:sym typeface="Lookpeach Font TH"/>
              </a:rPr>
              <a:t>– </a:t>
            </a:r>
            <a:r>
              <a:rPr lang="en-US" sz="3999" b="1">
                <a:solidFill>
                  <a:srgbClr val="000000"/>
                </a:solidFill>
                <a:latin typeface="Lookpeach Font TH Bold"/>
                <a:ea typeface="Lookpeach Font TH Bold"/>
                <a:cs typeface="Lookpeach Font TH Bold"/>
                <a:sym typeface="Lookpeach Font TH Bold"/>
              </a:rPr>
              <a:t>WOW – marvelling in nature</a:t>
            </a:r>
            <a:r>
              <a:rPr lang="en-US" sz="3999">
                <a:solidFill>
                  <a:srgbClr val="000000"/>
                </a:solidFill>
                <a:latin typeface="Lookpeach Font TH"/>
                <a:ea typeface="Lookpeach Font TH"/>
                <a:cs typeface="Lookpeach Font TH"/>
                <a:sym typeface="Lookpeach Font TH"/>
              </a:rPr>
              <a:t> </a:t>
            </a:r>
          </a:p>
          <a:p>
            <a:pPr algn="ctr">
              <a:lnSpc>
                <a:spcPts val="5599"/>
              </a:lnSpc>
              <a:spcBef>
                <a:spcPct val="0"/>
              </a:spcBef>
            </a:pPr>
            <a:r>
              <a:rPr lang="en-US" sz="3999">
                <a:solidFill>
                  <a:srgbClr val="000000"/>
                </a:solidFill>
                <a:latin typeface="Lookpeach Font TH"/>
                <a:ea typeface="Lookpeach Font TH"/>
                <a:cs typeface="Lookpeach Font TH"/>
                <a:sym typeface="Lookpeach Font TH"/>
              </a:rPr>
              <a:t>art and music used to help us live in the present moment.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1E7"/>
        </a:solidFill>
        <a:effectLst/>
      </p:bgPr>
    </p:bg>
    <p:spTree>
      <p:nvGrpSpPr>
        <p:cNvPr id="1" name=""/>
        <p:cNvGrpSpPr/>
        <p:nvPr/>
      </p:nvGrpSpPr>
      <p:grpSpPr>
        <a:xfrm>
          <a:off x="0" y="0"/>
          <a:ext cx="0" cy="0"/>
          <a:chOff x="0" y="0"/>
          <a:chExt cx="0" cy="0"/>
        </a:xfrm>
      </p:grpSpPr>
      <p:sp>
        <p:nvSpPr>
          <p:cNvPr id="2" name="Freeform 2"/>
          <p:cNvSpPr/>
          <p:nvPr/>
        </p:nvSpPr>
        <p:spPr>
          <a:xfrm rot="-5400000">
            <a:off x="1156191" y="-4908019"/>
            <a:ext cx="16294455" cy="20103038"/>
          </a:xfrm>
          <a:custGeom>
            <a:avLst/>
            <a:gdLst/>
            <a:ahLst/>
            <a:cxnLst/>
            <a:rect l="l" t="t" r="r" b="b"/>
            <a:pathLst>
              <a:path w="16294455" h="20103038">
                <a:moveTo>
                  <a:pt x="0" y="0"/>
                </a:moveTo>
                <a:lnTo>
                  <a:pt x="16294454" y="0"/>
                </a:lnTo>
                <a:lnTo>
                  <a:pt x="16294454" y="20103038"/>
                </a:lnTo>
                <a:lnTo>
                  <a:pt x="0" y="201030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1711567" y="1327419"/>
            <a:ext cx="15183701" cy="7742018"/>
            <a:chOff x="0" y="0"/>
            <a:chExt cx="2935740" cy="1496905"/>
          </a:xfrm>
        </p:grpSpPr>
        <p:sp>
          <p:nvSpPr>
            <p:cNvPr id="4" name="Freeform 4"/>
            <p:cNvSpPr/>
            <p:nvPr/>
          </p:nvSpPr>
          <p:spPr>
            <a:xfrm>
              <a:off x="0" y="0"/>
              <a:ext cx="2935740" cy="1496905"/>
            </a:xfrm>
            <a:custGeom>
              <a:avLst/>
              <a:gdLst/>
              <a:ahLst/>
              <a:cxnLst/>
              <a:rect l="l" t="t" r="r" b="b"/>
              <a:pathLst>
                <a:path w="2935740" h="1496905">
                  <a:moveTo>
                    <a:pt x="24984" y="0"/>
                  </a:moveTo>
                  <a:lnTo>
                    <a:pt x="2910756" y="0"/>
                  </a:lnTo>
                  <a:cubicBezTo>
                    <a:pt x="2924554" y="0"/>
                    <a:pt x="2935740" y="11186"/>
                    <a:pt x="2935740" y="24984"/>
                  </a:cubicBezTo>
                  <a:lnTo>
                    <a:pt x="2935740" y="1471920"/>
                  </a:lnTo>
                  <a:cubicBezTo>
                    <a:pt x="2935740" y="1485719"/>
                    <a:pt x="2924554" y="1496905"/>
                    <a:pt x="2910756" y="1496905"/>
                  </a:cubicBezTo>
                  <a:lnTo>
                    <a:pt x="24984" y="1496905"/>
                  </a:lnTo>
                  <a:cubicBezTo>
                    <a:pt x="18358" y="1496905"/>
                    <a:pt x="12003" y="1494272"/>
                    <a:pt x="7318" y="1489587"/>
                  </a:cubicBezTo>
                  <a:cubicBezTo>
                    <a:pt x="2632" y="1484902"/>
                    <a:pt x="0" y="1478547"/>
                    <a:pt x="0" y="1471920"/>
                  </a:cubicBezTo>
                  <a:lnTo>
                    <a:pt x="0" y="24984"/>
                  </a:lnTo>
                  <a:cubicBezTo>
                    <a:pt x="0" y="18358"/>
                    <a:pt x="2632" y="12003"/>
                    <a:pt x="7318" y="7318"/>
                  </a:cubicBezTo>
                  <a:cubicBezTo>
                    <a:pt x="12003" y="2632"/>
                    <a:pt x="18358" y="0"/>
                    <a:pt x="24984" y="0"/>
                  </a:cubicBezTo>
                  <a:close/>
                </a:path>
              </a:pathLst>
            </a:custGeom>
            <a:solidFill>
              <a:srgbClr val="FDF1E8"/>
            </a:solidFill>
            <a:ln w="95250" cap="rnd">
              <a:solidFill>
                <a:srgbClr val="984E11"/>
              </a:solidFill>
              <a:prstDash val="solid"/>
              <a:round/>
            </a:ln>
          </p:spPr>
          <p:txBody>
            <a:bodyPr/>
            <a:lstStyle/>
            <a:p>
              <a:endParaRPr lang="en-GB"/>
            </a:p>
          </p:txBody>
        </p:sp>
        <p:sp>
          <p:nvSpPr>
            <p:cNvPr id="5" name="TextBox 5"/>
            <p:cNvSpPr txBox="1"/>
            <p:nvPr/>
          </p:nvSpPr>
          <p:spPr>
            <a:xfrm>
              <a:off x="0" y="-38100"/>
              <a:ext cx="2935740" cy="1535005"/>
            </a:xfrm>
            <a:prstGeom prst="rect">
              <a:avLst/>
            </a:prstGeom>
          </p:spPr>
          <p:txBody>
            <a:bodyPr lIns="29741" tIns="29741" rIns="29741" bIns="29741" rtlCol="0" anchor="ctr"/>
            <a:lstStyle/>
            <a:p>
              <a:pPr algn="ctr">
                <a:lnSpc>
                  <a:spcPts val="1400"/>
                </a:lnSpc>
                <a:spcBef>
                  <a:spcPct val="0"/>
                </a:spcBef>
              </a:pPr>
              <a:endParaRPr/>
            </a:p>
          </p:txBody>
        </p:sp>
      </p:grpSp>
      <p:sp>
        <p:nvSpPr>
          <p:cNvPr id="6" name="TextBox 6"/>
          <p:cNvSpPr txBox="1"/>
          <p:nvPr/>
        </p:nvSpPr>
        <p:spPr>
          <a:xfrm>
            <a:off x="2630868" y="2896815"/>
            <a:ext cx="14264400" cy="6065250"/>
          </a:xfrm>
          <a:prstGeom prst="rect">
            <a:avLst/>
          </a:prstGeom>
        </p:spPr>
        <p:txBody>
          <a:bodyPr wrap="square" lIns="0" tIns="0" rIns="0" bIns="0" rtlCol="0" anchor="t">
            <a:spAutoFit/>
          </a:bodyPr>
          <a:lstStyle/>
          <a:p>
            <a:pPr marL="2439594" lvl="1" indent="-1219797" algn="l">
              <a:lnSpc>
                <a:spcPts val="9378"/>
              </a:lnSpc>
              <a:buFont typeface="Arial"/>
              <a:buChar char="•"/>
            </a:pPr>
            <a:r>
              <a:rPr lang="en-US" sz="11299" spc="451" dirty="0">
                <a:solidFill>
                  <a:srgbClr val="FAB30C"/>
                </a:solidFill>
                <a:latin typeface="Lucky Bones"/>
                <a:ea typeface="Lucky Bones"/>
                <a:cs typeface="Lucky Bones"/>
                <a:sym typeface="Lucky Bones"/>
              </a:rPr>
              <a:t>CARE crew  </a:t>
            </a:r>
          </a:p>
          <a:p>
            <a:pPr marL="2439594" lvl="1" indent="-1219797" algn="l">
              <a:lnSpc>
                <a:spcPts val="9378"/>
              </a:lnSpc>
              <a:buFont typeface="Arial"/>
              <a:buChar char="•"/>
            </a:pPr>
            <a:r>
              <a:rPr lang="en-US" sz="11299" spc="451" dirty="0">
                <a:solidFill>
                  <a:srgbClr val="FAB30C"/>
                </a:solidFill>
                <a:latin typeface="Lucky Bones"/>
                <a:ea typeface="Lucky Bones"/>
                <a:cs typeface="Lucky Bones"/>
                <a:sym typeface="Lucky Bones"/>
              </a:rPr>
              <a:t>Soul Space </a:t>
            </a:r>
          </a:p>
          <a:p>
            <a:pPr marL="2439594" lvl="1" indent="-1219797" algn="l">
              <a:lnSpc>
                <a:spcPts val="9378"/>
              </a:lnSpc>
              <a:buFont typeface="Arial"/>
              <a:buChar char="•"/>
            </a:pPr>
            <a:r>
              <a:rPr lang="en-US" sz="11299" spc="451" dirty="0">
                <a:solidFill>
                  <a:srgbClr val="FAB30C"/>
                </a:solidFill>
                <a:latin typeface="Lucky Bones"/>
                <a:ea typeface="Lucky Bones"/>
                <a:cs typeface="Lucky Bones"/>
                <a:sym typeface="Lucky Bones"/>
              </a:rPr>
              <a:t> Prayer Spaces in classrooms.</a:t>
            </a:r>
          </a:p>
          <a:p>
            <a:pPr marL="2439594" lvl="1" indent="-1219797" algn="l">
              <a:lnSpc>
                <a:spcPts val="9378"/>
              </a:lnSpc>
              <a:buFont typeface="Arial"/>
              <a:buChar char="•"/>
            </a:pPr>
            <a:r>
              <a:rPr lang="en-US" sz="11299" spc="451" dirty="0">
                <a:solidFill>
                  <a:srgbClr val="FAB30C"/>
                </a:solidFill>
                <a:latin typeface="Lucky Bones"/>
                <a:ea typeface="Lucky Bones"/>
                <a:cs typeface="Lucky Bones"/>
                <a:sym typeface="Lucky Bones"/>
              </a:rPr>
              <a:t>SIAMS reminders</a:t>
            </a:r>
          </a:p>
        </p:txBody>
      </p:sp>
      <p:sp>
        <p:nvSpPr>
          <p:cNvPr id="7" name="Freeform 7"/>
          <p:cNvSpPr/>
          <p:nvPr/>
        </p:nvSpPr>
        <p:spPr>
          <a:xfrm rot="-1712785">
            <a:off x="13522054" y="277577"/>
            <a:ext cx="3689018" cy="3195612"/>
          </a:xfrm>
          <a:custGeom>
            <a:avLst/>
            <a:gdLst/>
            <a:ahLst/>
            <a:cxnLst/>
            <a:rect l="l" t="t" r="r" b="b"/>
            <a:pathLst>
              <a:path w="3689018" h="3195612">
                <a:moveTo>
                  <a:pt x="0" y="0"/>
                </a:moveTo>
                <a:lnTo>
                  <a:pt x="3689018" y="0"/>
                </a:lnTo>
                <a:lnTo>
                  <a:pt x="3689018" y="3195612"/>
                </a:lnTo>
                <a:lnTo>
                  <a:pt x="0" y="319561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rot="-3650892">
            <a:off x="15667913" y="2524977"/>
            <a:ext cx="2473638" cy="2142789"/>
          </a:xfrm>
          <a:custGeom>
            <a:avLst/>
            <a:gdLst/>
            <a:ahLst/>
            <a:cxnLst/>
            <a:rect l="l" t="t" r="r" b="b"/>
            <a:pathLst>
              <a:path w="2473638" h="2142789">
                <a:moveTo>
                  <a:pt x="0" y="0"/>
                </a:moveTo>
                <a:lnTo>
                  <a:pt x="2473638" y="0"/>
                </a:lnTo>
                <a:lnTo>
                  <a:pt x="2473638" y="2142788"/>
                </a:lnTo>
                <a:lnTo>
                  <a:pt x="0" y="214278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rot="-3610037">
            <a:off x="-92200" y="5008776"/>
            <a:ext cx="3926266" cy="3401128"/>
          </a:xfrm>
          <a:custGeom>
            <a:avLst/>
            <a:gdLst/>
            <a:ahLst/>
            <a:cxnLst/>
            <a:rect l="l" t="t" r="r" b="b"/>
            <a:pathLst>
              <a:path w="3926266" h="3401128">
                <a:moveTo>
                  <a:pt x="0" y="0"/>
                </a:moveTo>
                <a:lnTo>
                  <a:pt x="3926266" y="0"/>
                </a:lnTo>
                <a:lnTo>
                  <a:pt x="3926266" y="3401128"/>
                </a:lnTo>
                <a:lnTo>
                  <a:pt x="0" y="34011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Freeform 10"/>
          <p:cNvSpPr/>
          <p:nvPr/>
        </p:nvSpPr>
        <p:spPr>
          <a:xfrm rot="-5400000">
            <a:off x="2055860" y="7340890"/>
            <a:ext cx="2748456" cy="2380850"/>
          </a:xfrm>
          <a:custGeom>
            <a:avLst/>
            <a:gdLst/>
            <a:ahLst/>
            <a:cxnLst/>
            <a:rect l="l" t="t" r="r" b="b"/>
            <a:pathLst>
              <a:path w="2748456" h="2380850">
                <a:moveTo>
                  <a:pt x="0" y="0"/>
                </a:moveTo>
                <a:lnTo>
                  <a:pt x="2748456" y="0"/>
                </a:lnTo>
                <a:lnTo>
                  <a:pt x="2748456" y="2380850"/>
                </a:lnTo>
                <a:lnTo>
                  <a:pt x="0" y="23808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889</Words>
  <Application>Microsoft Office PowerPoint</Application>
  <PresentationFormat>Custom</PresentationFormat>
  <Paragraphs>122</Paragraphs>
  <Slides>29</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29</vt:i4>
      </vt:variant>
    </vt:vector>
  </HeadingPairs>
  <TitlesOfParts>
    <vt:vector size="43" baseType="lpstr">
      <vt:lpstr>Arial</vt:lpstr>
      <vt:lpstr>Calibri</vt:lpstr>
      <vt:lpstr>Lookpeach Font TH Bold</vt:lpstr>
      <vt:lpstr>Tropika</vt:lpstr>
      <vt:lpstr>Century Gothic Paneuropean</vt:lpstr>
      <vt:lpstr>Lucky Bones</vt:lpstr>
      <vt:lpstr>Core Narae Pro Bold</vt:lpstr>
      <vt:lpstr>มอนตี้ Bold</vt:lpstr>
      <vt:lpstr>Canva Sans</vt:lpstr>
      <vt:lpstr>มอนตี้</vt:lpstr>
      <vt:lpstr>Century Gothic Paneuropean Bold</vt:lpstr>
      <vt:lpstr>Acid Bold</vt:lpstr>
      <vt:lpstr>Lookpeach Font TH</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Daily</dc:title>
  <dc:creator>M Nugent</dc:creator>
  <cp:lastModifiedBy>M Nugent</cp:lastModifiedBy>
  <cp:revision>2</cp:revision>
  <dcterms:created xsi:type="dcterms:W3CDTF">2006-08-16T00:00:00Z</dcterms:created>
  <dcterms:modified xsi:type="dcterms:W3CDTF">2024-11-05T18:31:15Z</dcterms:modified>
  <dc:identifier>DAGVKiFbDt4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2024-11-05T18:20:37Z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88d34a1b-ae44-495e-83e1-ac945c3f9551</vt:lpwstr>
  </property>
  <property fmtid="{D5CDD505-2E9C-101B-9397-08002B2CF9AE}" pid="8" name="MSIP_Label_defa4170-0d19-0005-0004-bc88714345d2_ContentBits">
    <vt:lpwstr>0</vt:lpwstr>
  </property>
</Properties>
</file>