
<file path=[Content_Types].xml><?xml version="1.0" encoding="utf-8"?>
<Types xmlns="http://schemas.openxmlformats.org/package/2006/content-types">
  <Default Extension="bmp" ContentType="image/bmp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handoutMasterIdLst>
    <p:handoutMasterId r:id="rId26"/>
  </p:handoutMasterIdLst>
  <p:sldIdLst>
    <p:sldId id="258" r:id="rId6"/>
    <p:sldId id="261" r:id="rId7"/>
    <p:sldId id="262" r:id="rId8"/>
    <p:sldId id="263" r:id="rId9"/>
    <p:sldId id="259" r:id="rId10"/>
    <p:sldId id="264" r:id="rId11"/>
    <p:sldId id="275" r:id="rId12"/>
    <p:sldId id="277" r:id="rId13"/>
    <p:sldId id="268" r:id="rId14"/>
    <p:sldId id="278" r:id="rId15"/>
    <p:sldId id="284" r:id="rId16"/>
    <p:sldId id="280" r:id="rId17"/>
    <p:sldId id="285" r:id="rId18"/>
    <p:sldId id="281" r:id="rId19"/>
    <p:sldId id="286" r:id="rId20"/>
    <p:sldId id="282" r:id="rId21"/>
    <p:sldId id="287" r:id="rId22"/>
    <p:sldId id="283" r:id="rId23"/>
    <p:sldId id="288" r:id="rId24"/>
    <p:sldId id="279" r:id="rId25"/>
  </p:sldIdLst>
  <p:sldSz cx="9144000" cy="6858000" type="screen4x3"/>
  <p:notesSz cx="6858000" cy="99456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C6AC23-D83D-41CC-881D-15D333A9E527}" v="1" dt="2023-05-03T11:16:56.327"/>
    <p1510:client id="{5E4BA91F-BAE0-48CF-9698-F4D1DA0A5A53}" v="264" dt="2023-05-03T08:52:01.1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71" autoAdjust="0"/>
    <p:restoredTop sz="94660"/>
  </p:normalViewPr>
  <p:slideViewPr>
    <p:cSldViewPr showGuides="1">
      <p:cViewPr varScale="1">
        <p:scale>
          <a:sx n="75" d="100"/>
          <a:sy n="75" d="100"/>
        </p:scale>
        <p:origin x="1795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 Nugent" userId="24c697fd-dfa2-418b-9703-fb88db3e8172" providerId="ADAL" clId="{1AC6AC23-D83D-41CC-881D-15D333A9E527}"/>
    <pc:docChg chg="custSel modSld">
      <pc:chgData name="Mel Nugent" userId="24c697fd-dfa2-418b-9703-fb88db3e8172" providerId="ADAL" clId="{1AC6AC23-D83D-41CC-881D-15D333A9E527}" dt="2023-05-03T11:17:15.752" v="13" actId="14100"/>
      <pc:docMkLst>
        <pc:docMk/>
      </pc:docMkLst>
      <pc:sldChg chg="addSp delSp modSp mod">
        <pc:chgData name="Mel Nugent" userId="24c697fd-dfa2-418b-9703-fb88db3e8172" providerId="ADAL" clId="{1AC6AC23-D83D-41CC-881D-15D333A9E527}" dt="2023-05-03T11:17:15.752" v="13" actId="14100"/>
        <pc:sldMkLst>
          <pc:docMk/>
          <pc:sldMk cId="4120557857" sldId="258"/>
        </pc:sldMkLst>
        <pc:spChg chg="mod">
          <ac:chgData name="Mel Nugent" userId="24c697fd-dfa2-418b-9703-fb88db3e8172" providerId="ADAL" clId="{1AC6AC23-D83D-41CC-881D-15D333A9E527}" dt="2023-05-03T11:17:11.318" v="11" actId="1076"/>
          <ac:spMkLst>
            <pc:docMk/>
            <pc:sldMk cId="4120557857" sldId="258"/>
            <ac:spMk id="5" creationId="{F92ECB7A-E3A7-41D6-8EE4-9BD69598B2DC}"/>
          </ac:spMkLst>
        </pc:spChg>
        <pc:picChg chg="add del mod">
          <ac:chgData name="Mel Nugent" userId="24c697fd-dfa2-418b-9703-fb88db3e8172" providerId="ADAL" clId="{1AC6AC23-D83D-41CC-881D-15D333A9E527}" dt="2023-05-03T11:16:57.840" v="8" actId="478"/>
          <ac:picMkLst>
            <pc:docMk/>
            <pc:sldMk cId="4120557857" sldId="258"/>
            <ac:picMk id="2" creationId="{8C14A817-FE9B-4EE2-0BBB-19FE64D9E548}"/>
          </ac:picMkLst>
        </pc:picChg>
        <pc:picChg chg="mod">
          <ac:chgData name="Mel Nugent" userId="24c697fd-dfa2-418b-9703-fb88db3e8172" providerId="ADAL" clId="{1AC6AC23-D83D-41CC-881D-15D333A9E527}" dt="2023-05-03T11:17:01.546" v="9" actId="1076"/>
          <ac:picMkLst>
            <pc:docMk/>
            <pc:sldMk cId="4120557857" sldId="258"/>
            <ac:picMk id="3" creationId="{5E6681AF-757A-E04E-1593-630223452890}"/>
          </ac:picMkLst>
        </pc:picChg>
        <pc:picChg chg="mod">
          <ac:chgData name="Mel Nugent" userId="24c697fd-dfa2-418b-9703-fb88db3e8172" providerId="ADAL" clId="{1AC6AC23-D83D-41CC-881D-15D333A9E527}" dt="2023-05-03T11:17:15.752" v="13" actId="14100"/>
          <ac:picMkLst>
            <pc:docMk/>
            <pc:sldMk cId="4120557857" sldId="258"/>
            <ac:picMk id="6" creationId="{99754939-E930-4629-596A-EDB1EDCC10C9}"/>
          </ac:picMkLst>
        </pc:picChg>
      </pc:sldChg>
    </pc:docChg>
  </pc:docChgLst>
  <pc:docChgLst>
    <pc:chgData name="Mel Nugent" userId="24c697fd-dfa2-418b-9703-fb88db3e8172" providerId="ADAL" clId="{5E4BA91F-BAE0-48CF-9698-F4D1DA0A5A53}"/>
    <pc:docChg chg="undo custSel addSld delSld modSld modHandout">
      <pc:chgData name="Mel Nugent" userId="24c697fd-dfa2-418b-9703-fb88db3e8172" providerId="ADAL" clId="{5E4BA91F-BAE0-48CF-9698-F4D1DA0A5A53}" dt="2023-05-03T09:01:18.251" v="1095" actId="1076"/>
      <pc:docMkLst>
        <pc:docMk/>
      </pc:docMkLst>
      <pc:sldChg chg="addSp delSp modSp del">
        <pc:chgData name="Mel Nugent" userId="24c697fd-dfa2-418b-9703-fb88db3e8172" providerId="ADAL" clId="{5E4BA91F-BAE0-48CF-9698-F4D1DA0A5A53}" dt="2023-05-02T10:02:54.045" v="89" actId="47"/>
        <pc:sldMkLst>
          <pc:docMk/>
          <pc:sldMk cId="0" sldId="257"/>
        </pc:sldMkLst>
        <pc:spChg chg="add mod">
          <ac:chgData name="Mel Nugent" userId="24c697fd-dfa2-418b-9703-fb88db3e8172" providerId="ADAL" clId="{5E4BA91F-BAE0-48CF-9698-F4D1DA0A5A53}" dt="2023-05-02T09:57:22.559" v="79" actId="478"/>
          <ac:spMkLst>
            <pc:docMk/>
            <pc:sldMk cId="0" sldId="257"/>
            <ac:spMk id="2" creationId="{F42D40CB-E2D0-46C8-D087-70080CC4ABFE}"/>
          </ac:spMkLst>
        </pc:spChg>
        <pc:picChg chg="del">
          <ac:chgData name="Mel Nugent" userId="24c697fd-dfa2-418b-9703-fb88db3e8172" providerId="ADAL" clId="{5E4BA91F-BAE0-48CF-9698-F4D1DA0A5A53}" dt="2023-05-02T09:57:22.559" v="79" actId="478"/>
          <ac:picMkLst>
            <pc:docMk/>
            <pc:sldMk cId="0" sldId="257"/>
            <ac:picMk id="2051" creationId="{4C7BAEB2-9A37-0886-27DA-62B3F1AC46FB}"/>
          </ac:picMkLst>
        </pc:picChg>
      </pc:sldChg>
      <pc:sldChg chg="delSp modSp del mod">
        <pc:chgData name="Mel Nugent" userId="24c697fd-dfa2-418b-9703-fb88db3e8172" providerId="ADAL" clId="{5E4BA91F-BAE0-48CF-9698-F4D1DA0A5A53}" dt="2023-05-03T09:01:18.251" v="1095" actId="1076"/>
        <pc:sldMkLst>
          <pc:docMk/>
          <pc:sldMk cId="4120557857" sldId="258"/>
        </pc:sldMkLst>
        <pc:spChg chg="del">
          <ac:chgData name="Mel Nugent" userId="24c697fd-dfa2-418b-9703-fb88db3e8172" providerId="ADAL" clId="{5E4BA91F-BAE0-48CF-9698-F4D1DA0A5A53}" dt="2023-05-02T10:06:02.787" v="114" actId="478"/>
          <ac:spMkLst>
            <pc:docMk/>
            <pc:sldMk cId="4120557857" sldId="258"/>
            <ac:spMk id="2" creationId="{1568E1BE-0851-4257-816C-1251C8673BC6}"/>
          </ac:spMkLst>
        </pc:spChg>
        <pc:spChg chg="mod">
          <ac:chgData name="Mel Nugent" userId="24c697fd-dfa2-418b-9703-fb88db3e8172" providerId="ADAL" clId="{5E4BA91F-BAE0-48CF-9698-F4D1DA0A5A53}" dt="2023-05-03T09:01:18.251" v="1095" actId="1076"/>
          <ac:spMkLst>
            <pc:docMk/>
            <pc:sldMk cId="4120557857" sldId="258"/>
            <ac:spMk id="5" creationId="{F92ECB7A-E3A7-41D6-8EE4-9BD69598B2DC}"/>
          </ac:spMkLst>
        </pc:spChg>
        <pc:picChg chg="mod">
          <ac:chgData name="Mel Nugent" userId="24c697fd-dfa2-418b-9703-fb88db3e8172" providerId="ADAL" clId="{5E4BA91F-BAE0-48CF-9698-F4D1DA0A5A53}" dt="2023-05-03T09:01:16.469" v="1094" actId="1076"/>
          <ac:picMkLst>
            <pc:docMk/>
            <pc:sldMk cId="4120557857" sldId="258"/>
            <ac:picMk id="3" creationId="{5E6681AF-757A-E04E-1593-630223452890}"/>
          </ac:picMkLst>
        </pc:picChg>
        <pc:picChg chg="mod">
          <ac:chgData name="Mel Nugent" userId="24c697fd-dfa2-418b-9703-fb88db3e8172" providerId="ADAL" clId="{5E4BA91F-BAE0-48CF-9698-F4D1DA0A5A53}" dt="2023-05-02T10:06:06.146" v="117" actId="1076"/>
          <ac:picMkLst>
            <pc:docMk/>
            <pc:sldMk cId="4120557857" sldId="258"/>
            <ac:picMk id="6" creationId="{99754939-E930-4629-596A-EDB1EDCC10C9}"/>
          </ac:picMkLst>
        </pc:picChg>
      </pc:sldChg>
      <pc:sldChg chg="addSp modSp mod">
        <pc:chgData name="Mel Nugent" userId="24c697fd-dfa2-418b-9703-fb88db3e8172" providerId="ADAL" clId="{5E4BA91F-BAE0-48CF-9698-F4D1DA0A5A53}" dt="2023-05-03T08:49:55.921" v="1043" actId="1076"/>
        <pc:sldMkLst>
          <pc:docMk/>
          <pc:sldMk cId="0" sldId="259"/>
        </pc:sldMkLst>
        <pc:picChg chg="add mod">
          <ac:chgData name="Mel Nugent" userId="24c697fd-dfa2-418b-9703-fb88db3e8172" providerId="ADAL" clId="{5E4BA91F-BAE0-48CF-9698-F4D1DA0A5A53}" dt="2023-05-03T08:49:55.921" v="1043" actId="1076"/>
          <ac:picMkLst>
            <pc:docMk/>
            <pc:sldMk cId="0" sldId="259"/>
            <ac:picMk id="4" creationId="{F84188B3-A258-5A93-ED68-82C9C576AF35}"/>
          </ac:picMkLst>
        </pc:picChg>
      </pc:sldChg>
      <pc:sldChg chg="addSp modSp mod">
        <pc:chgData name="Mel Nugent" userId="24c697fd-dfa2-418b-9703-fb88db3e8172" providerId="ADAL" clId="{5E4BA91F-BAE0-48CF-9698-F4D1DA0A5A53}" dt="2023-05-03T08:49:21.196" v="1033" actId="1076"/>
        <pc:sldMkLst>
          <pc:docMk/>
          <pc:sldMk cId="0" sldId="261"/>
        </pc:sldMkLst>
        <pc:spChg chg="mod">
          <ac:chgData name="Mel Nugent" userId="24c697fd-dfa2-418b-9703-fb88db3e8172" providerId="ADAL" clId="{5E4BA91F-BAE0-48CF-9698-F4D1DA0A5A53}" dt="2023-05-02T09:57:15.319" v="78" actId="2711"/>
          <ac:spMkLst>
            <pc:docMk/>
            <pc:sldMk cId="0" sldId="261"/>
            <ac:spMk id="3075" creationId="{D6FA4E3E-F4B1-41FE-54A8-6B38A365417D}"/>
          </ac:spMkLst>
        </pc:spChg>
        <pc:picChg chg="add mod">
          <ac:chgData name="Mel Nugent" userId="24c697fd-dfa2-418b-9703-fb88db3e8172" providerId="ADAL" clId="{5E4BA91F-BAE0-48CF-9698-F4D1DA0A5A53}" dt="2023-05-03T08:49:21.196" v="1033" actId="1076"/>
          <ac:picMkLst>
            <pc:docMk/>
            <pc:sldMk cId="0" sldId="261"/>
            <ac:picMk id="3" creationId="{61D2F9A1-B2E8-5F3B-1244-4FC126FA9764}"/>
          </ac:picMkLst>
        </pc:picChg>
      </pc:sldChg>
      <pc:sldChg chg="addSp modSp mod">
        <pc:chgData name="Mel Nugent" userId="24c697fd-dfa2-418b-9703-fb88db3e8172" providerId="ADAL" clId="{5E4BA91F-BAE0-48CF-9698-F4D1DA0A5A53}" dt="2023-05-03T08:49:30.729" v="1035" actId="1076"/>
        <pc:sldMkLst>
          <pc:docMk/>
          <pc:sldMk cId="0" sldId="262"/>
        </pc:sldMkLst>
        <pc:spChg chg="mod">
          <ac:chgData name="Mel Nugent" userId="24c697fd-dfa2-418b-9703-fb88db3e8172" providerId="ADAL" clId="{5E4BA91F-BAE0-48CF-9698-F4D1DA0A5A53}" dt="2023-05-02T09:57:50.351" v="81" actId="2711"/>
          <ac:spMkLst>
            <pc:docMk/>
            <pc:sldMk cId="0" sldId="262"/>
            <ac:spMk id="3" creationId="{65FF651F-249F-2C43-B152-CFF095007A63}"/>
          </ac:spMkLst>
        </pc:spChg>
        <pc:spChg chg="mod">
          <ac:chgData name="Mel Nugent" userId="24c697fd-dfa2-418b-9703-fb88db3e8172" providerId="ADAL" clId="{5E4BA91F-BAE0-48CF-9698-F4D1DA0A5A53}" dt="2023-05-02T09:57:58.099" v="83" actId="403"/>
          <ac:spMkLst>
            <pc:docMk/>
            <pc:sldMk cId="0" sldId="262"/>
            <ac:spMk id="4099" creationId="{6D2C6B7E-AABE-69C3-2193-A994C83D5356}"/>
          </ac:spMkLst>
        </pc:spChg>
        <pc:picChg chg="add mod">
          <ac:chgData name="Mel Nugent" userId="24c697fd-dfa2-418b-9703-fb88db3e8172" providerId="ADAL" clId="{5E4BA91F-BAE0-48CF-9698-F4D1DA0A5A53}" dt="2023-05-03T08:49:30.729" v="1035" actId="1076"/>
          <ac:picMkLst>
            <pc:docMk/>
            <pc:sldMk cId="0" sldId="262"/>
            <ac:picMk id="2" creationId="{B2949A9A-2A31-74F6-4C23-25419F18CD6A}"/>
          </ac:picMkLst>
        </pc:picChg>
        <pc:picChg chg="mod">
          <ac:chgData name="Mel Nugent" userId="24c697fd-dfa2-418b-9703-fb88db3e8172" providerId="ADAL" clId="{5E4BA91F-BAE0-48CF-9698-F4D1DA0A5A53}" dt="2023-05-02T09:57:44.063" v="80" actId="1076"/>
          <ac:picMkLst>
            <pc:docMk/>
            <pc:sldMk cId="0" sldId="262"/>
            <ac:picMk id="4098" creationId="{B3BAFC6B-9081-1F3D-5701-158B704B3310}"/>
          </ac:picMkLst>
        </pc:picChg>
      </pc:sldChg>
      <pc:sldChg chg="addSp modSp mod">
        <pc:chgData name="Mel Nugent" userId="24c697fd-dfa2-418b-9703-fb88db3e8172" providerId="ADAL" clId="{5E4BA91F-BAE0-48CF-9698-F4D1DA0A5A53}" dt="2023-05-03T08:49:45.008" v="1040" actId="1076"/>
        <pc:sldMkLst>
          <pc:docMk/>
          <pc:sldMk cId="0" sldId="263"/>
        </pc:sldMkLst>
        <pc:spChg chg="mod">
          <ac:chgData name="Mel Nugent" userId="24c697fd-dfa2-418b-9703-fb88db3e8172" providerId="ADAL" clId="{5E4BA91F-BAE0-48CF-9698-F4D1DA0A5A53}" dt="2023-05-02T09:58:18.157" v="87"/>
          <ac:spMkLst>
            <pc:docMk/>
            <pc:sldMk cId="0" sldId="263"/>
            <ac:spMk id="5123" creationId="{58172433-A130-3542-EBFF-7A343B92F3EB}"/>
          </ac:spMkLst>
        </pc:spChg>
        <pc:picChg chg="add mod">
          <ac:chgData name="Mel Nugent" userId="24c697fd-dfa2-418b-9703-fb88db3e8172" providerId="ADAL" clId="{5E4BA91F-BAE0-48CF-9698-F4D1DA0A5A53}" dt="2023-05-03T08:49:45.008" v="1040" actId="1076"/>
          <ac:picMkLst>
            <pc:docMk/>
            <pc:sldMk cId="0" sldId="263"/>
            <ac:picMk id="3" creationId="{EC2F6190-8494-883D-1E6C-8956EC2196F7}"/>
          </ac:picMkLst>
        </pc:picChg>
      </pc:sldChg>
      <pc:sldChg chg="addSp delSp modSp mod">
        <pc:chgData name="Mel Nugent" userId="24c697fd-dfa2-418b-9703-fb88db3e8172" providerId="ADAL" clId="{5E4BA91F-BAE0-48CF-9698-F4D1DA0A5A53}" dt="2023-05-03T08:40:01.660" v="504"/>
        <pc:sldMkLst>
          <pc:docMk/>
          <pc:sldMk cId="0" sldId="268"/>
        </pc:sldMkLst>
        <pc:spChg chg="del">
          <ac:chgData name="Mel Nugent" userId="24c697fd-dfa2-418b-9703-fb88db3e8172" providerId="ADAL" clId="{5E4BA91F-BAE0-48CF-9698-F4D1DA0A5A53}" dt="2023-05-03T08:40:00.540" v="503" actId="478"/>
          <ac:spMkLst>
            <pc:docMk/>
            <pc:sldMk cId="0" sldId="268"/>
            <ac:spMk id="2" creationId="{0716EDA7-F58C-B117-BB73-198D774B4E93}"/>
          </ac:spMkLst>
        </pc:spChg>
        <pc:spChg chg="add mod">
          <ac:chgData name="Mel Nugent" userId="24c697fd-dfa2-418b-9703-fb88db3e8172" providerId="ADAL" clId="{5E4BA91F-BAE0-48CF-9698-F4D1DA0A5A53}" dt="2023-05-03T08:40:00.540" v="503" actId="478"/>
          <ac:spMkLst>
            <pc:docMk/>
            <pc:sldMk cId="0" sldId="268"/>
            <ac:spMk id="3" creationId="{29F49A29-CC68-BF9C-07C0-A9DF0FF1B44D}"/>
          </ac:spMkLst>
        </pc:spChg>
        <pc:spChg chg="add mod">
          <ac:chgData name="Mel Nugent" userId="24c697fd-dfa2-418b-9703-fb88db3e8172" providerId="ADAL" clId="{5E4BA91F-BAE0-48CF-9698-F4D1DA0A5A53}" dt="2023-05-03T08:40:01.660" v="504"/>
          <ac:spMkLst>
            <pc:docMk/>
            <pc:sldMk cId="0" sldId="268"/>
            <ac:spMk id="4" creationId="{437FAA5E-7035-E8C3-B55B-F0CA49DAFF24}"/>
          </ac:spMkLst>
        </pc:spChg>
        <pc:spChg chg="mod">
          <ac:chgData name="Mel Nugent" userId="24c697fd-dfa2-418b-9703-fb88db3e8172" providerId="ADAL" clId="{5E4BA91F-BAE0-48CF-9698-F4D1DA0A5A53}" dt="2023-05-03T08:32:56.986" v="175" actId="20577"/>
          <ac:spMkLst>
            <pc:docMk/>
            <pc:sldMk cId="0" sldId="268"/>
            <ac:spMk id="7" creationId="{7B1FC84F-F502-4349-AB47-F93738D6AD4D}"/>
          </ac:spMkLst>
        </pc:spChg>
        <pc:picChg chg="mod">
          <ac:chgData name="Mel Nugent" userId="24c697fd-dfa2-418b-9703-fb88db3e8172" providerId="ADAL" clId="{5E4BA91F-BAE0-48CF-9698-F4D1DA0A5A53}" dt="2023-05-03T08:32:43.942" v="128" actId="1076"/>
          <ac:picMkLst>
            <pc:docMk/>
            <pc:sldMk cId="0" sldId="268"/>
            <ac:picMk id="10242" creationId="{47191E06-86A6-A8A1-7C63-84FD2F1FD3B9}"/>
          </ac:picMkLst>
        </pc:picChg>
      </pc:sldChg>
      <pc:sldChg chg="addSp modSp mod">
        <pc:chgData name="Mel Nugent" userId="24c697fd-dfa2-418b-9703-fb88db3e8172" providerId="ADAL" clId="{5E4BA91F-BAE0-48CF-9698-F4D1DA0A5A53}" dt="2023-05-03T08:50:21.815" v="1048" actId="208"/>
        <pc:sldMkLst>
          <pc:docMk/>
          <pc:sldMk cId="0" sldId="275"/>
        </pc:sldMkLst>
        <pc:spChg chg="mod">
          <ac:chgData name="Mel Nugent" userId="24c697fd-dfa2-418b-9703-fb88db3e8172" providerId="ADAL" clId="{5E4BA91F-BAE0-48CF-9698-F4D1DA0A5A53}" dt="2023-05-03T08:50:21.815" v="1048" actId="208"/>
          <ac:spMkLst>
            <pc:docMk/>
            <pc:sldMk cId="0" sldId="275"/>
            <ac:spMk id="2" creationId="{814B858B-B30D-F4E7-9A8F-419D1BEE14F4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6" creationId="{3DBB24D3-F653-C1FB-EC60-F63EDA0D3BFC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7" creationId="{59553CBC-F7E7-AB81-EA92-CE8F9A63F1F6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8" creationId="{EF0CD9D0-8EA7-EDB7-8E4B-4BDE429381D6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9" creationId="{02F90D85-BA4B-33F6-6889-64044B17D023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10" creationId="{FB9A4807-A579-0104-71A4-04B903B26176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11" creationId="{DFFFDA88-3F72-3CBF-8A89-1A64E8FE3134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12" creationId="{6EDC2F89-4C1C-12CB-C2AE-35CBCAE664BE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13" creationId="{75E215C3-1853-23A4-C69C-E95982160EA7}"/>
          </ac:spMkLst>
        </pc:spChg>
        <pc:spChg chg="mod">
          <ac:chgData name="Mel Nugent" userId="24c697fd-dfa2-418b-9703-fb88db3e8172" providerId="ADAL" clId="{5E4BA91F-BAE0-48CF-9698-F4D1DA0A5A53}" dt="2023-05-02T09:55:30.174" v="51" actId="1582"/>
          <ac:spMkLst>
            <pc:docMk/>
            <pc:sldMk cId="0" sldId="275"/>
            <ac:spMk id="14" creationId="{FEDDAFA3-FD8B-5CF8-770D-7BBEA779C111}"/>
          </ac:spMkLst>
        </pc:spChg>
        <pc:picChg chg="add mod">
          <ac:chgData name="Mel Nugent" userId="24c697fd-dfa2-418b-9703-fb88db3e8172" providerId="ADAL" clId="{5E4BA91F-BAE0-48CF-9698-F4D1DA0A5A53}" dt="2023-05-03T08:50:10.859" v="1047" actId="1076"/>
          <ac:picMkLst>
            <pc:docMk/>
            <pc:sldMk cId="0" sldId="275"/>
            <ac:picMk id="3" creationId="{EE2C72B5-B37F-91BC-59F0-3912A06F2C34}"/>
          </ac:picMkLst>
        </pc:picChg>
      </pc:sldChg>
      <pc:sldChg chg="addSp modSp mod">
        <pc:chgData name="Mel Nugent" userId="24c697fd-dfa2-418b-9703-fb88db3e8172" providerId="ADAL" clId="{5E4BA91F-BAE0-48CF-9698-F4D1DA0A5A53}" dt="2023-05-03T08:50:53.531" v="1060" actId="1076"/>
        <pc:sldMkLst>
          <pc:docMk/>
          <pc:sldMk cId="0" sldId="277"/>
        </pc:sldMkLst>
        <pc:spChg chg="mod">
          <ac:chgData name="Mel Nugent" userId="24c697fd-dfa2-418b-9703-fb88db3e8172" providerId="ADAL" clId="{5E4BA91F-BAE0-48CF-9698-F4D1DA0A5A53}" dt="2023-05-03T08:50:48.236" v="1056" actId="1076"/>
          <ac:spMkLst>
            <pc:docMk/>
            <pc:sldMk cId="0" sldId="277"/>
            <ac:spMk id="6" creationId="{9975F5CD-8ABB-F5B6-14B3-29E5AE349DBA}"/>
          </ac:spMkLst>
        </pc:spChg>
        <pc:spChg chg="mod">
          <ac:chgData name="Mel Nugent" userId="24c697fd-dfa2-418b-9703-fb88db3e8172" providerId="ADAL" clId="{5E4BA91F-BAE0-48CF-9698-F4D1DA0A5A53}" dt="2023-05-03T08:50:30.605" v="1050" actId="113"/>
          <ac:spMkLst>
            <pc:docMk/>
            <pc:sldMk cId="0" sldId="277"/>
            <ac:spMk id="9219" creationId="{B9061D93-6805-F478-BC74-730E7F9BC06A}"/>
          </ac:spMkLst>
        </pc:spChg>
        <pc:picChg chg="add mod">
          <ac:chgData name="Mel Nugent" userId="24c697fd-dfa2-418b-9703-fb88db3e8172" providerId="ADAL" clId="{5E4BA91F-BAE0-48CF-9698-F4D1DA0A5A53}" dt="2023-05-03T08:50:53.531" v="1060" actId="1076"/>
          <ac:picMkLst>
            <pc:docMk/>
            <pc:sldMk cId="0" sldId="277"/>
            <ac:picMk id="2" creationId="{C8A7CA65-18A6-C9D7-4A8B-3496EBFFA53E}"/>
          </ac:picMkLst>
        </pc:picChg>
      </pc:sldChg>
      <pc:sldChg chg="addSp delSp modSp mod modAnim">
        <pc:chgData name="Mel Nugent" userId="24c697fd-dfa2-418b-9703-fb88db3e8172" providerId="ADAL" clId="{5E4BA91F-BAE0-48CF-9698-F4D1DA0A5A53}" dt="2023-05-03T08:51:19.818" v="1065" actId="1076"/>
        <pc:sldMkLst>
          <pc:docMk/>
          <pc:sldMk cId="0" sldId="278"/>
        </pc:sldMkLst>
        <pc:spChg chg="del mod">
          <ac:chgData name="Mel Nugent" userId="24c697fd-dfa2-418b-9703-fb88db3e8172" providerId="ADAL" clId="{5E4BA91F-BAE0-48CF-9698-F4D1DA0A5A53}" dt="2023-05-03T08:39:47.228" v="500" actId="478"/>
          <ac:spMkLst>
            <pc:docMk/>
            <pc:sldMk cId="0" sldId="278"/>
            <ac:spMk id="2" creationId="{44AD28AD-3ABF-67B0-0D3A-F32B225188EC}"/>
          </ac:spMkLst>
        </pc:spChg>
        <pc:spChg chg="add del mod">
          <ac:chgData name="Mel Nugent" userId="24c697fd-dfa2-418b-9703-fb88db3e8172" providerId="ADAL" clId="{5E4BA91F-BAE0-48CF-9698-F4D1DA0A5A53}" dt="2023-05-03T08:33:39.348" v="190" actId="1076"/>
          <ac:spMkLst>
            <pc:docMk/>
            <pc:sldMk cId="0" sldId="278"/>
            <ac:spMk id="3" creationId="{5C5CB43F-DE18-E2C6-7251-3557E379FD08}"/>
          </ac:spMkLst>
        </pc:spChg>
        <pc:spChg chg="add del mod">
          <ac:chgData name="Mel Nugent" userId="24c697fd-dfa2-418b-9703-fb88db3e8172" providerId="ADAL" clId="{5E4BA91F-BAE0-48CF-9698-F4D1DA0A5A53}" dt="2023-05-03T08:33:24.631" v="178" actId="478"/>
          <ac:spMkLst>
            <pc:docMk/>
            <pc:sldMk cId="0" sldId="278"/>
            <ac:spMk id="4" creationId="{0E916BAB-CC19-1CC9-8A9E-5E7980CEC4E2}"/>
          </ac:spMkLst>
        </pc:spChg>
        <pc:spChg chg="add mod">
          <ac:chgData name="Mel Nugent" userId="24c697fd-dfa2-418b-9703-fb88db3e8172" providerId="ADAL" clId="{5E4BA91F-BAE0-48CF-9698-F4D1DA0A5A53}" dt="2023-05-03T08:39:47.228" v="500" actId="478"/>
          <ac:spMkLst>
            <pc:docMk/>
            <pc:sldMk cId="0" sldId="278"/>
            <ac:spMk id="5" creationId="{A756D2BE-D45A-F596-7E00-3903DE95F0D7}"/>
          </ac:spMkLst>
        </pc:spChg>
        <pc:spChg chg="add mod">
          <ac:chgData name="Mel Nugent" userId="24c697fd-dfa2-418b-9703-fb88db3e8172" providerId="ADAL" clId="{5E4BA91F-BAE0-48CF-9698-F4D1DA0A5A53}" dt="2023-05-03T08:39:50.603" v="502" actId="1076"/>
          <ac:spMkLst>
            <pc:docMk/>
            <pc:sldMk cId="0" sldId="278"/>
            <ac:spMk id="6" creationId="{6643C1BF-F1B4-DBBD-5504-7077EFD2D19C}"/>
          </ac:spMkLst>
        </pc:spChg>
        <pc:picChg chg="add mod">
          <ac:chgData name="Mel Nugent" userId="24c697fd-dfa2-418b-9703-fb88db3e8172" providerId="ADAL" clId="{5E4BA91F-BAE0-48CF-9698-F4D1DA0A5A53}" dt="2023-05-03T08:51:19.818" v="1065" actId="1076"/>
          <ac:picMkLst>
            <pc:docMk/>
            <pc:sldMk cId="0" sldId="278"/>
            <ac:picMk id="8" creationId="{5008A926-2A54-51D5-4F76-A49807012977}"/>
          </ac:picMkLst>
        </pc:picChg>
        <pc:picChg chg="mod">
          <ac:chgData name="Mel Nugent" userId="24c697fd-dfa2-418b-9703-fb88db3e8172" providerId="ADAL" clId="{5E4BA91F-BAE0-48CF-9698-F4D1DA0A5A53}" dt="2023-05-03T08:33:30.417" v="181" actId="1076"/>
          <ac:picMkLst>
            <pc:docMk/>
            <pc:sldMk cId="0" sldId="278"/>
            <ac:picMk id="11266" creationId="{F136BD24-AA2B-0457-58EC-B998B57AB85D}"/>
          </ac:picMkLst>
        </pc:picChg>
        <pc:picChg chg="mod">
          <ac:chgData name="Mel Nugent" userId="24c697fd-dfa2-418b-9703-fb88db3e8172" providerId="ADAL" clId="{5E4BA91F-BAE0-48CF-9698-F4D1DA0A5A53}" dt="2023-05-03T08:33:45.902" v="194" actId="14100"/>
          <ac:picMkLst>
            <pc:docMk/>
            <pc:sldMk cId="0" sldId="278"/>
            <ac:picMk id="11269" creationId="{BF815B77-F475-8376-E3D3-3E12C93205BA}"/>
          </ac:picMkLst>
        </pc:picChg>
        <pc:picChg chg="mod">
          <ac:chgData name="Mel Nugent" userId="24c697fd-dfa2-418b-9703-fb88db3e8172" providerId="ADAL" clId="{5E4BA91F-BAE0-48CF-9698-F4D1DA0A5A53}" dt="2023-05-03T08:33:43.961" v="193" actId="14100"/>
          <ac:picMkLst>
            <pc:docMk/>
            <pc:sldMk cId="0" sldId="278"/>
            <ac:picMk id="11270" creationId="{6C1BB430-7FD3-E1CB-523E-88B866FBB128}"/>
          </ac:picMkLst>
        </pc:picChg>
      </pc:sldChg>
      <pc:sldChg chg="addSp delSp modSp mod">
        <pc:chgData name="Mel Nugent" userId="24c697fd-dfa2-418b-9703-fb88db3e8172" providerId="ADAL" clId="{5E4BA91F-BAE0-48CF-9698-F4D1DA0A5A53}" dt="2023-05-03T08:51:35.631" v="1074" actId="1076"/>
        <pc:sldMkLst>
          <pc:docMk/>
          <pc:sldMk cId="0" sldId="280"/>
        </pc:sldMkLst>
        <pc:spChg chg="mod">
          <ac:chgData name="Mel Nugent" userId="24c697fd-dfa2-418b-9703-fb88db3e8172" providerId="ADAL" clId="{5E4BA91F-BAE0-48CF-9698-F4D1DA0A5A53}" dt="2023-05-03T08:36:39.380" v="401" actId="1076"/>
          <ac:spMkLst>
            <pc:docMk/>
            <pc:sldMk cId="0" sldId="280"/>
            <ac:spMk id="2" creationId="{ECEF7B53-F3D7-BCC7-1411-30475937F7AE}"/>
          </ac:spMkLst>
        </pc:spChg>
        <pc:spChg chg="mod">
          <ac:chgData name="Mel Nugent" userId="24c697fd-dfa2-418b-9703-fb88db3e8172" providerId="ADAL" clId="{5E4BA91F-BAE0-48CF-9698-F4D1DA0A5A53}" dt="2023-05-03T08:36:24.430" v="394" actId="12"/>
          <ac:spMkLst>
            <pc:docMk/>
            <pc:sldMk cId="0" sldId="280"/>
            <ac:spMk id="3" creationId="{04169577-6CBB-4DB8-7F2E-12D5B30CDB17}"/>
          </ac:spMkLst>
        </pc:spChg>
        <pc:picChg chg="add del mod">
          <ac:chgData name="Mel Nugent" userId="24c697fd-dfa2-418b-9703-fb88db3e8172" providerId="ADAL" clId="{5E4BA91F-BAE0-48CF-9698-F4D1DA0A5A53}" dt="2023-05-03T08:51:27.774" v="1069" actId="478"/>
          <ac:picMkLst>
            <pc:docMk/>
            <pc:sldMk cId="0" sldId="280"/>
            <ac:picMk id="5" creationId="{97F5E02C-ECD4-24A4-6987-4EE53D478FFE}"/>
          </ac:picMkLst>
        </pc:picChg>
        <pc:picChg chg="add mod">
          <ac:chgData name="Mel Nugent" userId="24c697fd-dfa2-418b-9703-fb88db3e8172" providerId="ADAL" clId="{5E4BA91F-BAE0-48CF-9698-F4D1DA0A5A53}" dt="2023-05-03T08:51:35.631" v="1074" actId="1076"/>
          <ac:picMkLst>
            <pc:docMk/>
            <pc:sldMk cId="0" sldId="280"/>
            <ac:picMk id="7" creationId="{F599A34D-6A54-41C1-8A1D-7A741B5426D1}"/>
          </ac:picMkLst>
        </pc:picChg>
        <pc:picChg chg="del mod">
          <ac:chgData name="Mel Nugent" userId="24c697fd-dfa2-418b-9703-fb88db3e8172" providerId="ADAL" clId="{5E4BA91F-BAE0-48CF-9698-F4D1DA0A5A53}" dt="2023-05-03T08:36:05.488" v="379" actId="478"/>
          <ac:picMkLst>
            <pc:docMk/>
            <pc:sldMk cId="0" sldId="280"/>
            <ac:picMk id="13317" creationId="{65DC2636-3705-E7D7-E580-8E511DF80567}"/>
          </ac:picMkLst>
        </pc:picChg>
      </pc:sldChg>
      <pc:sldChg chg="addSp delSp modSp mod">
        <pc:chgData name="Mel Nugent" userId="24c697fd-dfa2-418b-9703-fb88db3e8172" providerId="ADAL" clId="{5E4BA91F-BAE0-48CF-9698-F4D1DA0A5A53}" dt="2023-05-03T08:51:39.881" v="1075"/>
        <pc:sldMkLst>
          <pc:docMk/>
          <pc:sldMk cId="0" sldId="281"/>
        </pc:sldMkLst>
        <pc:spChg chg="del">
          <ac:chgData name="Mel Nugent" userId="24c697fd-dfa2-418b-9703-fb88db3e8172" providerId="ADAL" clId="{5E4BA91F-BAE0-48CF-9698-F4D1DA0A5A53}" dt="2023-05-03T08:39:24.813" v="496" actId="478"/>
          <ac:spMkLst>
            <pc:docMk/>
            <pc:sldMk cId="0" sldId="281"/>
            <ac:spMk id="2" creationId="{82A3C12E-3BF6-3B83-07C6-BDF3A11A42C9}"/>
          </ac:spMkLst>
        </pc:spChg>
        <pc:spChg chg="mod">
          <ac:chgData name="Mel Nugent" userId="24c697fd-dfa2-418b-9703-fb88db3e8172" providerId="ADAL" clId="{5E4BA91F-BAE0-48CF-9698-F4D1DA0A5A53}" dt="2023-05-03T08:40:42.350" v="517" actId="14100"/>
          <ac:spMkLst>
            <pc:docMk/>
            <pc:sldMk cId="0" sldId="281"/>
            <ac:spMk id="3" creationId="{B549025E-D650-C7E2-FCCF-561F6F14AE28}"/>
          </ac:spMkLst>
        </pc:spChg>
        <pc:spChg chg="add del mod">
          <ac:chgData name="Mel Nugent" userId="24c697fd-dfa2-418b-9703-fb88db3e8172" providerId="ADAL" clId="{5E4BA91F-BAE0-48CF-9698-F4D1DA0A5A53}" dt="2023-05-03T08:40:17.961" v="507" actId="478"/>
          <ac:spMkLst>
            <pc:docMk/>
            <pc:sldMk cId="0" sldId="281"/>
            <ac:spMk id="4" creationId="{B814126C-4026-D90C-183D-DB2ACE52309B}"/>
          </ac:spMkLst>
        </pc:spChg>
        <pc:spChg chg="add mod">
          <ac:chgData name="Mel Nugent" userId="24c697fd-dfa2-418b-9703-fb88db3e8172" providerId="ADAL" clId="{5E4BA91F-BAE0-48CF-9698-F4D1DA0A5A53}" dt="2023-05-03T08:40:29.789" v="510"/>
          <ac:spMkLst>
            <pc:docMk/>
            <pc:sldMk cId="0" sldId="281"/>
            <ac:spMk id="7" creationId="{5E407A7C-06DF-448E-ED6A-5861D1EC247A}"/>
          </ac:spMkLst>
        </pc:spChg>
        <pc:picChg chg="add del">
          <ac:chgData name="Mel Nugent" userId="24c697fd-dfa2-418b-9703-fb88db3e8172" providerId="ADAL" clId="{5E4BA91F-BAE0-48CF-9698-F4D1DA0A5A53}" dt="2023-05-03T08:40:22.174" v="509" actId="478"/>
          <ac:picMkLst>
            <pc:docMk/>
            <pc:sldMk cId="0" sldId="281"/>
            <ac:picMk id="6" creationId="{150BB490-4C95-7D8C-F98B-FA31E88311AF}"/>
          </ac:picMkLst>
        </pc:picChg>
        <pc:picChg chg="add mod">
          <ac:chgData name="Mel Nugent" userId="24c697fd-dfa2-418b-9703-fb88db3e8172" providerId="ADAL" clId="{5E4BA91F-BAE0-48CF-9698-F4D1DA0A5A53}" dt="2023-05-03T08:51:39.881" v="1075"/>
          <ac:picMkLst>
            <pc:docMk/>
            <pc:sldMk cId="0" sldId="281"/>
            <ac:picMk id="8" creationId="{28BE4129-21CD-9DB0-D318-260C2F0ABB87}"/>
          </ac:picMkLst>
        </pc:picChg>
        <pc:picChg chg="mod">
          <ac:chgData name="Mel Nugent" userId="24c697fd-dfa2-418b-9703-fb88db3e8172" providerId="ADAL" clId="{5E4BA91F-BAE0-48CF-9698-F4D1DA0A5A53}" dt="2023-05-03T08:40:31.597" v="511" actId="1076"/>
          <ac:picMkLst>
            <pc:docMk/>
            <pc:sldMk cId="0" sldId="281"/>
            <ac:picMk id="15365" creationId="{F76ED483-BCE8-FF27-6A41-A8B52C2223D0}"/>
          </ac:picMkLst>
        </pc:picChg>
      </pc:sldChg>
      <pc:sldChg chg="addSp delSp modSp mod">
        <pc:chgData name="Mel Nugent" userId="24c697fd-dfa2-418b-9703-fb88db3e8172" providerId="ADAL" clId="{5E4BA91F-BAE0-48CF-9698-F4D1DA0A5A53}" dt="2023-05-03T08:51:47.050" v="1078" actId="1076"/>
        <pc:sldMkLst>
          <pc:docMk/>
          <pc:sldMk cId="0" sldId="282"/>
        </pc:sldMkLst>
        <pc:spChg chg="del">
          <ac:chgData name="Mel Nugent" userId="24c697fd-dfa2-418b-9703-fb88db3e8172" providerId="ADAL" clId="{5E4BA91F-BAE0-48CF-9698-F4D1DA0A5A53}" dt="2023-05-03T08:43:16.369" v="809" actId="478"/>
          <ac:spMkLst>
            <pc:docMk/>
            <pc:sldMk cId="0" sldId="282"/>
            <ac:spMk id="2" creationId="{7B237C76-0A95-D282-F54D-012EE02EFF1B}"/>
          </ac:spMkLst>
        </pc:spChg>
        <pc:spChg chg="mod">
          <ac:chgData name="Mel Nugent" userId="24c697fd-dfa2-418b-9703-fb88db3e8172" providerId="ADAL" clId="{5E4BA91F-BAE0-48CF-9698-F4D1DA0A5A53}" dt="2023-05-03T08:43:35.850" v="822" actId="1076"/>
          <ac:spMkLst>
            <pc:docMk/>
            <pc:sldMk cId="0" sldId="282"/>
            <ac:spMk id="3" creationId="{C2ADDB54-1392-A430-2FDD-BA2869024CB0}"/>
          </ac:spMkLst>
        </pc:spChg>
        <pc:spChg chg="add del mod">
          <ac:chgData name="Mel Nugent" userId="24c697fd-dfa2-418b-9703-fb88db3e8172" providerId="ADAL" clId="{5E4BA91F-BAE0-48CF-9698-F4D1DA0A5A53}" dt="2023-05-03T08:43:39.695" v="824" actId="478"/>
          <ac:spMkLst>
            <pc:docMk/>
            <pc:sldMk cId="0" sldId="282"/>
            <ac:spMk id="4" creationId="{95000425-2C74-3643-A921-C6257A20AD8A}"/>
          </ac:spMkLst>
        </pc:spChg>
        <pc:spChg chg="add mod">
          <ac:chgData name="Mel Nugent" userId="24c697fd-dfa2-418b-9703-fb88db3e8172" providerId="ADAL" clId="{5E4BA91F-BAE0-48CF-9698-F4D1DA0A5A53}" dt="2023-05-03T08:43:17.554" v="810"/>
          <ac:spMkLst>
            <pc:docMk/>
            <pc:sldMk cId="0" sldId="282"/>
            <ac:spMk id="5" creationId="{76ADDE69-1C69-05F1-8034-1F4D60E2AD33}"/>
          </ac:spMkLst>
        </pc:spChg>
        <pc:picChg chg="add mod">
          <ac:chgData name="Mel Nugent" userId="24c697fd-dfa2-418b-9703-fb88db3e8172" providerId="ADAL" clId="{5E4BA91F-BAE0-48CF-9698-F4D1DA0A5A53}" dt="2023-05-03T08:51:47.050" v="1078" actId="1076"/>
          <ac:picMkLst>
            <pc:docMk/>
            <pc:sldMk cId="0" sldId="282"/>
            <ac:picMk id="6" creationId="{D128EE9E-5D74-3182-F329-736D2823738D}"/>
          </ac:picMkLst>
        </pc:picChg>
        <pc:picChg chg="mod">
          <ac:chgData name="Mel Nugent" userId="24c697fd-dfa2-418b-9703-fb88db3e8172" providerId="ADAL" clId="{5E4BA91F-BAE0-48CF-9698-F4D1DA0A5A53}" dt="2023-05-03T08:44:05.352" v="825" actId="1076"/>
          <ac:picMkLst>
            <pc:docMk/>
            <pc:sldMk cId="0" sldId="282"/>
            <ac:picMk id="17413" creationId="{6E90D458-AB4D-B069-2F41-D7E7D959EF6B}"/>
          </ac:picMkLst>
        </pc:picChg>
      </pc:sldChg>
      <pc:sldChg chg="addSp delSp modSp mod modAnim">
        <pc:chgData name="Mel Nugent" userId="24c697fd-dfa2-418b-9703-fb88db3e8172" providerId="ADAL" clId="{5E4BA91F-BAE0-48CF-9698-F4D1DA0A5A53}" dt="2023-05-03T08:52:15.501" v="1093" actId="1076"/>
        <pc:sldMkLst>
          <pc:docMk/>
          <pc:sldMk cId="0" sldId="283"/>
        </pc:sldMkLst>
        <pc:spChg chg="del">
          <ac:chgData name="Mel Nugent" userId="24c697fd-dfa2-418b-9703-fb88db3e8172" providerId="ADAL" clId="{5E4BA91F-BAE0-48CF-9698-F4D1DA0A5A53}" dt="2023-05-03T08:46:13.933" v="918" actId="478"/>
          <ac:spMkLst>
            <pc:docMk/>
            <pc:sldMk cId="0" sldId="283"/>
            <ac:spMk id="2" creationId="{16BBE8F0-0A11-FBD7-F7AA-D160353381FE}"/>
          </ac:spMkLst>
        </pc:spChg>
        <pc:spChg chg="mod">
          <ac:chgData name="Mel Nugent" userId="24c697fd-dfa2-418b-9703-fb88db3e8172" providerId="ADAL" clId="{5E4BA91F-BAE0-48CF-9698-F4D1DA0A5A53}" dt="2023-05-03T08:46:48.634" v="932" actId="1076"/>
          <ac:spMkLst>
            <pc:docMk/>
            <pc:sldMk cId="0" sldId="283"/>
            <ac:spMk id="3" creationId="{E3FE23E3-EC1B-6CF4-36A0-242034E55855}"/>
          </ac:spMkLst>
        </pc:spChg>
        <pc:spChg chg="add del mod">
          <ac:chgData name="Mel Nugent" userId="24c697fd-dfa2-418b-9703-fb88db3e8172" providerId="ADAL" clId="{5E4BA91F-BAE0-48CF-9698-F4D1DA0A5A53}" dt="2023-05-03T08:46:23.477" v="919" actId="478"/>
          <ac:spMkLst>
            <pc:docMk/>
            <pc:sldMk cId="0" sldId="283"/>
            <ac:spMk id="4" creationId="{4C992702-929F-5329-24C6-18EE37D1ECF5}"/>
          </ac:spMkLst>
        </pc:spChg>
        <pc:spChg chg="add mod">
          <ac:chgData name="Mel Nugent" userId="24c697fd-dfa2-418b-9703-fb88db3e8172" providerId="ADAL" clId="{5E4BA91F-BAE0-48CF-9698-F4D1DA0A5A53}" dt="2023-05-03T08:46:24.566" v="920"/>
          <ac:spMkLst>
            <pc:docMk/>
            <pc:sldMk cId="0" sldId="283"/>
            <ac:spMk id="5" creationId="{9308F187-6176-7755-AEFB-7927B0D08428}"/>
          </ac:spMkLst>
        </pc:spChg>
        <pc:picChg chg="add mod">
          <ac:chgData name="Mel Nugent" userId="24c697fd-dfa2-418b-9703-fb88db3e8172" providerId="ADAL" clId="{5E4BA91F-BAE0-48CF-9698-F4D1DA0A5A53}" dt="2023-05-03T08:52:15.501" v="1093" actId="1076"/>
          <ac:picMkLst>
            <pc:docMk/>
            <pc:sldMk cId="0" sldId="283"/>
            <ac:picMk id="6" creationId="{3A50A8EE-BA37-5568-2A30-214622327EE8}"/>
          </ac:picMkLst>
        </pc:picChg>
        <pc:picChg chg="add mod">
          <ac:chgData name="Mel Nugent" userId="24c697fd-dfa2-418b-9703-fb88db3e8172" providerId="ADAL" clId="{5E4BA91F-BAE0-48CF-9698-F4D1DA0A5A53}" dt="2023-05-03T08:52:07.098" v="1088" actId="1076"/>
          <ac:picMkLst>
            <pc:docMk/>
            <pc:sldMk cId="0" sldId="283"/>
            <ac:picMk id="8" creationId="{C4AFB270-4665-50A8-D64D-2A962020A0D5}"/>
          </ac:picMkLst>
        </pc:picChg>
        <pc:picChg chg="mod">
          <ac:chgData name="Mel Nugent" userId="24c697fd-dfa2-418b-9703-fb88db3e8172" providerId="ADAL" clId="{5E4BA91F-BAE0-48CF-9698-F4D1DA0A5A53}" dt="2023-05-03T08:46:29.145" v="923" actId="1076"/>
          <ac:picMkLst>
            <pc:docMk/>
            <pc:sldMk cId="0" sldId="283"/>
            <ac:picMk id="19461" creationId="{1E2477A4-CA0C-E835-80A8-07F8F58ADFFD}"/>
          </ac:picMkLst>
        </pc:picChg>
      </pc:sldChg>
      <pc:sldChg chg="addSp delSp modSp mod modAnim">
        <pc:chgData name="Mel Nugent" userId="24c697fd-dfa2-418b-9703-fb88db3e8172" providerId="ADAL" clId="{5E4BA91F-BAE0-48CF-9698-F4D1DA0A5A53}" dt="2023-05-03T08:48:32.982" v="1026" actId="404"/>
        <pc:sldMkLst>
          <pc:docMk/>
          <pc:sldMk cId="0" sldId="284"/>
        </pc:sldMkLst>
        <pc:spChg chg="del">
          <ac:chgData name="Mel Nugent" userId="24c697fd-dfa2-418b-9703-fb88db3e8172" providerId="ADAL" clId="{5E4BA91F-BAE0-48CF-9698-F4D1DA0A5A53}" dt="2023-05-03T08:39:40.327" v="497" actId="478"/>
          <ac:spMkLst>
            <pc:docMk/>
            <pc:sldMk cId="0" sldId="284"/>
            <ac:spMk id="2" creationId="{A82269C0-07F4-A799-9687-574690FB0C82}"/>
          </ac:spMkLst>
        </pc:spChg>
        <pc:spChg chg="mod">
          <ac:chgData name="Mel Nugent" userId="24c697fd-dfa2-418b-9703-fb88db3e8172" providerId="ADAL" clId="{5E4BA91F-BAE0-48CF-9698-F4D1DA0A5A53}" dt="2023-05-03T08:48:32.982" v="1026" actId="404"/>
          <ac:spMkLst>
            <pc:docMk/>
            <pc:sldMk cId="0" sldId="284"/>
            <ac:spMk id="3" creationId="{BC93AF75-D7C6-B3C7-C74A-BA3A32C15664}"/>
          </ac:spMkLst>
        </pc:spChg>
        <pc:spChg chg="add mod">
          <ac:chgData name="Mel Nugent" userId="24c697fd-dfa2-418b-9703-fb88db3e8172" providerId="ADAL" clId="{5E4BA91F-BAE0-48CF-9698-F4D1DA0A5A53}" dt="2023-05-03T08:39:40.327" v="497" actId="478"/>
          <ac:spMkLst>
            <pc:docMk/>
            <pc:sldMk cId="0" sldId="284"/>
            <ac:spMk id="4" creationId="{0C81F213-9913-CC0C-B347-4B0773548B4B}"/>
          </ac:spMkLst>
        </pc:spChg>
        <pc:spChg chg="add mod">
          <ac:chgData name="Mel Nugent" userId="24c697fd-dfa2-418b-9703-fb88db3e8172" providerId="ADAL" clId="{5E4BA91F-BAE0-48CF-9698-F4D1DA0A5A53}" dt="2023-05-03T08:39:42.961" v="499" actId="1076"/>
          <ac:spMkLst>
            <pc:docMk/>
            <pc:sldMk cId="0" sldId="284"/>
            <ac:spMk id="5" creationId="{21B1CFE0-70AB-40E8-903B-1B23ECCC1A63}"/>
          </ac:spMkLst>
        </pc:spChg>
      </pc:sldChg>
      <pc:sldChg chg="modSp mod modAnim">
        <pc:chgData name="Mel Nugent" userId="24c697fd-dfa2-418b-9703-fb88db3e8172" providerId="ADAL" clId="{5E4BA91F-BAE0-48CF-9698-F4D1DA0A5A53}" dt="2023-05-03T08:48:24.693" v="1021" actId="20577"/>
        <pc:sldMkLst>
          <pc:docMk/>
          <pc:sldMk cId="0" sldId="285"/>
        </pc:sldMkLst>
        <pc:spChg chg="mod">
          <ac:chgData name="Mel Nugent" userId="24c697fd-dfa2-418b-9703-fb88db3e8172" providerId="ADAL" clId="{5E4BA91F-BAE0-48CF-9698-F4D1DA0A5A53}" dt="2023-05-03T08:38:00.826" v="473" actId="403"/>
          <ac:spMkLst>
            <pc:docMk/>
            <pc:sldMk cId="0" sldId="285"/>
            <ac:spMk id="2" creationId="{CA98924E-131D-70E8-39DB-BB18BFD0D424}"/>
          </ac:spMkLst>
        </pc:spChg>
        <pc:spChg chg="mod">
          <ac:chgData name="Mel Nugent" userId="24c697fd-dfa2-418b-9703-fb88db3e8172" providerId="ADAL" clId="{5E4BA91F-BAE0-48CF-9698-F4D1DA0A5A53}" dt="2023-05-03T08:48:24.693" v="1021" actId="20577"/>
          <ac:spMkLst>
            <pc:docMk/>
            <pc:sldMk cId="0" sldId="285"/>
            <ac:spMk id="3" creationId="{0790F025-8204-7CF8-FD8B-303393A29D34}"/>
          </ac:spMkLst>
        </pc:spChg>
      </pc:sldChg>
      <pc:sldChg chg="addSp delSp modSp mod modAnim">
        <pc:chgData name="Mel Nugent" userId="24c697fd-dfa2-418b-9703-fb88db3e8172" providerId="ADAL" clId="{5E4BA91F-BAE0-48CF-9698-F4D1DA0A5A53}" dt="2023-05-03T08:48:20.646" v="1020" actId="20577"/>
        <pc:sldMkLst>
          <pc:docMk/>
          <pc:sldMk cId="0" sldId="286"/>
        </pc:sldMkLst>
        <pc:spChg chg="del">
          <ac:chgData name="Mel Nugent" userId="24c697fd-dfa2-418b-9703-fb88db3e8172" providerId="ADAL" clId="{5E4BA91F-BAE0-48CF-9698-F4D1DA0A5A53}" dt="2023-05-03T08:40:45.987" v="518" actId="478"/>
          <ac:spMkLst>
            <pc:docMk/>
            <pc:sldMk cId="0" sldId="286"/>
            <ac:spMk id="2" creationId="{42A17D77-4688-EEFD-C398-B32C1171D6FF}"/>
          </ac:spMkLst>
        </pc:spChg>
        <pc:spChg chg="mod">
          <ac:chgData name="Mel Nugent" userId="24c697fd-dfa2-418b-9703-fb88db3e8172" providerId="ADAL" clId="{5E4BA91F-BAE0-48CF-9698-F4D1DA0A5A53}" dt="2023-05-03T08:48:20.646" v="1020" actId="20577"/>
          <ac:spMkLst>
            <pc:docMk/>
            <pc:sldMk cId="0" sldId="286"/>
            <ac:spMk id="3" creationId="{1152B67D-7B31-23AF-5497-EEC6AD0B9E79}"/>
          </ac:spMkLst>
        </pc:spChg>
        <pc:spChg chg="add del mod">
          <ac:chgData name="Mel Nugent" userId="24c697fd-dfa2-418b-9703-fb88db3e8172" providerId="ADAL" clId="{5E4BA91F-BAE0-48CF-9698-F4D1DA0A5A53}" dt="2023-05-03T08:40:49.951" v="519" actId="478"/>
          <ac:spMkLst>
            <pc:docMk/>
            <pc:sldMk cId="0" sldId="286"/>
            <ac:spMk id="4" creationId="{24786E5D-38F5-6ECD-5A89-E63F45D85A63}"/>
          </ac:spMkLst>
        </pc:spChg>
        <pc:spChg chg="add mod">
          <ac:chgData name="Mel Nugent" userId="24c697fd-dfa2-418b-9703-fb88db3e8172" providerId="ADAL" clId="{5E4BA91F-BAE0-48CF-9698-F4D1DA0A5A53}" dt="2023-05-03T08:40:51.247" v="520"/>
          <ac:spMkLst>
            <pc:docMk/>
            <pc:sldMk cId="0" sldId="286"/>
            <ac:spMk id="5" creationId="{AF03871A-AF3B-4EB0-8A01-8ADB0BC5A6E7}"/>
          </ac:spMkLst>
        </pc:spChg>
      </pc:sldChg>
      <pc:sldChg chg="addSp delSp modSp mod modClrScheme modAnim chgLayout">
        <pc:chgData name="Mel Nugent" userId="24c697fd-dfa2-418b-9703-fb88db3e8172" providerId="ADAL" clId="{5E4BA91F-BAE0-48CF-9698-F4D1DA0A5A53}" dt="2023-05-03T08:48:17.435" v="1019" actId="20577"/>
        <pc:sldMkLst>
          <pc:docMk/>
          <pc:sldMk cId="0" sldId="287"/>
        </pc:sldMkLst>
        <pc:spChg chg="del">
          <ac:chgData name="Mel Nugent" userId="24c697fd-dfa2-418b-9703-fb88db3e8172" providerId="ADAL" clId="{5E4BA91F-BAE0-48CF-9698-F4D1DA0A5A53}" dt="2023-05-03T08:45:07.855" v="893" actId="478"/>
          <ac:spMkLst>
            <pc:docMk/>
            <pc:sldMk cId="0" sldId="287"/>
            <ac:spMk id="2" creationId="{881F32DA-489E-EBE1-ADEA-DCD1A704AAD6}"/>
          </ac:spMkLst>
        </pc:spChg>
        <pc:spChg chg="mod ord">
          <ac:chgData name="Mel Nugent" userId="24c697fd-dfa2-418b-9703-fb88db3e8172" providerId="ADAL" clId="{5E4BA91F-BAE0-48CF-9698-F4D1DA0A5A53}" dt="2023-05-03T08:48:17.435" v="1019" actId="20577"/>
          <ac:spMkLst>
            <pc:docMk/>
            <pc:sldMk cId="0" sldId="287"/>
            <ac:spMk id="3" creationId="{D1199DB2-D1C7-8AF3-60C9-56F754463607}"/>
          </ac:spMkLst>
        </pc:spChg>
        <pc:spChg chg="add del mod">
          <ac:chgData name="Mel Nugent" userId="24c697fd-dfa2-418b-9703-fb88db3e8172" providerId="ADAL" clId="{5E4BA91F-BAE0-48CF-9698-F4D1DA0A5A53}" dt="2023-05-03T08:45:46.782" v="902" actId="700"/>
          <ac:spMkLst>
            <pc:docMk/>
            <pc:sldMk cId="0" sldId="287"/>
            <ac:spMk id="4" creationId="{21FD5C58-6A03-02B7-B5C2-39786ACB951A}"/>
          </ac:spMkLst>
        </pc:spChg>
        <pc:spChg chg="add mod">
          <ac:chgData name="Mel Nugent" userId="24c697fd-dfa2-418b-9703-fb88db3e8172" providerId="ADAL" clId="{5E4BA91F-BAE0-48CF-9698-F4D1DA0A5A53}" dt="2023-05-03T08:45:10.853" v="895" actId="1076"/>
          <ac:spMkLst>
            <pc:docMk/>
            <pc:sldMk cId="0" sldId="287"/>
            <ac:spMk id="5" creationId="{5DC0E8A6-0DF1-397E-C06E-913D3514B076}"/>
          </ac:spMkLst>
        </pc:spChg>
        <pc:picChg chg="mod">
          <ac:chgData name="Mel Nugent" userId="24c697fd-dfa2-418b-9703-fb88db3e8172" providerId="ADAL" clId="{5E4BA91F-BAE0-48CF-9698-F4D1DA0A5A53}" dt="2023-05-03T08:45:36.540" v="901" actId="1076"/>
          <ac:picMkLst>
            <pc:docMk/>
            <pc:sldMk cId="0" sldId="287"/>
            <ac:picMk id="18434" creationId="{08827560-27F1-4128-B343-239FF1BBA1A1}"/>
          </ac:picMkLst>
        </pc:picChg>
      </pc:sldChg>
      <pc:sldChg chg="addSp delSp modSp mod modAnim">
        <pc:chgData name="Mel Nugent" userId="24c697fd-dfa2-418b-9703-fb88db3e8172" providerId="ADAL" clId="{5E4BA91F-BAE0-48CF-9698-F4D1DA0A5A53}" dt="2023-05-03T08:48:10.416" v="1018" actId="20577"/>
        <pc:sldMkLst>
          <pc:docMk/>
          <pc:sldMk cId="0" sldId="288"/>
        </pc:sldMkLst>
        <pc:spChg chg="del">
          <ac:chgData name="Mel Nugent" userId="24c697fd-dfa2-418b-9703-fb88db3e8172" providerId="ADAL" clId="{5E4BA91F-BAE0-48CF-9698-F4D1DA0A5A53}" dt="2023-05-03T08:46:59.506" v="933" actId="478"/>
          <ac:spMkLst>
            <pc:docMk/>
            <pc:sldMk cId="0" sldId="288"/>
            <ac:spMk id="2" creationId="{04D607B7-B7E0-A456-5463-DF490F6D41AB}"/>
          </ac:spMkLst>
        </pc:spChg>
        <pc:spChg chg="mod">
          <ac:chgData name="Mel Nugent" userId="24c697fd-dfa2-418b-9703-fb88db3e8172" providerId="ADAL" clId="{5E4BA91F-BAE0-48CF-9698-F4D1DA0A5A53}" dt="2023-05-03T08:48:10.416" v="1018" actId="20577"/>
          <ac:spMkLst>
            <pc:docMk/>
            <pc:sldMk cId="0" sldId="288"/>
            <ac:spMk id="3" creationId="{C54E4987-ED60-5088-A344-2D6482B77E07}"/>
          </ac:spMkLst>
        </pc:spChg>
        <pc:spChg chg="add del mod">
          <ac:chgData name="Mel Nugent" userId="24c697fd-dfa2-418b-9703-fb88db3e8172" providerId="ADAL" clId="{5E4BA91F-BAE0-48CF-9698-F4D1DA0A5A53}" dt="2023-05-03T08:47:04.343" v="935" actId="478"/>
          <ac:spMkLst>
            <pc:docMk/>
            <pc:sldMk cId="0" sldId="288"/>
            <ac:spMk id="4" creationId="{324DA72E-8995-CE63-F7C0-3C9A2F4A43AF}"/>
          </ac:spMkLst>
        </pc:spChg>
        <pc:spChg chg="add mod">
          <ac:chgData name="Mel Nugent" userId="24c697fd-dfa2-418b-9703-fb88db3e8172" providerId="ADAL" clId="{5E4BA91F-BAE0-48CF-9698-F4D1DA0A5A53}" dt="2023-05-03T08:47:06.201" v="936" actId="1076"/>
          <ac:spMkLst>
            <pc:docMk/>
            <pc:sldMk cId="0" sldId="288"/>
            <ac:spMk id="5" creationId="{FEDD57E8-C57C-59F3-A5B9-63A509A66714}"/>
          </ac:spMkLst>
        </pc:spChg>
      </pc:sldChg>
      <pc:sldChg chg="modSp add del">
        <pc:chgData name="Mel Nugent" userId="24c697fd-dfa2-418b-9703-fb88db3e8172" providerId="ADAL" clId="{5E4BA91F-BAE0-48CF-9698-F4D1DA0A5A53}" dt="2023-05-02T09:55:00.227" v="40" actId="47"/>
        <pc:sldMkLst>
          <pc:docMk/>
          <pc:sldMk cId="3924250280" sldId="289"/>
        </pc:sldMkLst>
        <pc:spChg chg="mod">
          <ac:chgData name="Mel Nugent" userId="24c697fd-dfa2-418b-9703-fb88db3e8172" providerId="ADAL" clId="{5E4BA91F-BAE0-48CF-9698-F4D1DA0A5A53}" dt="2023-05-02T09:54:32.762" v="18" actId="20577"/>
          <ac:spMkLst>
            <pc:docMk/>
            <pc:sldMk cId="3924250280" sldId="289"/>
            <ac:spMk id="2" creationId="{814B858B-B30D-F4E7-9A8F-419D1BEE14F4}"/>
          </ac:spMkLst>
        </pc:spChg>
        <pc:spChg chg="mod">
          <ac:chgData name="Mel Nugent" userId="24c697fd-dfa2-418b-9703-fb88db3e8172" providerId="ADAL" clId="{5E4BA91F-BAE0-48CF-9698-F4D1DA0A5A53}" dt="2023-05-02T09:54:57.360" v="39" actId="20577"/>
          <ac:spMkLst>
            <pc:docMk/>
            <pc:sldMk cId="3924250280" sldId="289"/>
            <ac:spMk id="7" creationId="{59553CBC-F7E7-AB81-EA92-CE8F9A63F1F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36807B-A925-2BF8-4D06-85E52EEE04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80CAB6-2860-D8A1-C0EB-8531CF6852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0D829F5-2D60-433C-921C-9D66F03B6CF0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FD8AA2-80A8-4451-D56D-134A34A1CE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662CF6-E348-51FD-4945-39A25A747D8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82BF44ED-85EF-4A3A-A0B1-5FED6D44AD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103A7-5947-DE63-3E44-639610041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1FC0E-4658-44AD-AD10-761F8292E4AF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21B23-B53E-FBAE-4EEF-679B187B1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E9F2D-7462-6BFD-D05B-D49D5CE09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BE93D-4977-49A1-88DA-FD59986BD3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1349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79D0B-7261-63CD-CA9C-2B5541F6D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311B1-1DE1-4854-9B22-49C27B884AAC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2D2CE-AB1D-1DD6-08D7-8ECF417EC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393FA2-BD01-D06D-9742-1DEE536B6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17D78-7554-4F86-B11E-297231DE31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745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EC40A-39FF-7DC3-7433-C22B4AFB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3DF35-9B11-4378-93C0-5419CDF6FD14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E4FC3-55EC-1FA8-3E7B-3BE1B66B6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B7893-FAE7-15AA-E318-9A459305B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27E8B-BB65-4050-B449-94CE4F29B1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6711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F6058FD-BC6A-6056-05CD-AC9F3E0FD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9682C-F948-4C00-9715-D700A4E0BE88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D1A1F06-5E9A-9EB2-05BB-104832215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0B6BC2-2760-48FB-87D0-6C67B07A3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5F009-CBFB-4361-A272-38E6DEA0AB2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8855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C043D09-89E9-1A1B-28CE-859808D13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E55E3-A61C-4B79-823E-D662EED0E93E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EECA949-1431-8D22-C72B-236C729A2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CB883BA-F89A-DC3F-370B-4E1809A23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6FBC4-FFEF-40D7-9451-56620C81B8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2910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045B0D2-2FA2-ED25-01C9-7459853E2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58D34-6E7E-4C2A-9AE8-F8E6A9C349CF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00D91D-FB16-558B-56BC-086012ECF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855070-583B-E6F8-1572-FE6721778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5AF82-0FFC-43BF-9C83-BA9B21626AF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6533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5F97010-2FB6-D240-419C-6593EEB4A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2C7F-5F32-4B6C-AC14-3BC28F381D02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BFCCD13-73EB-AB3F-5EB3-7A727F7D9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D97FE5D-68F1-D74E-5ABA-CB165E1BB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A6329-0DCB-42F0-83E6-87BF1CF72A6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9180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1F33E-8D7C-07DD-100C-2B3D11AE8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413FC-E176-4754-8055-6868D01913FE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FC05B44-60E2-E45F-F44F-46B91AB01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ADA2658-9307-5D3B-97BB-CD725DF6A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CD3CE-3FAF-4484-85F1-8E66EF97AE6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932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058675-64CA-A2D9-D118-B8D2D07A5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0F818-2650-4590-8F1D-48CBAB7421D7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FC96E5C-5764-0294-DA4D-DDEF80084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81A8AFC-B95A-0CF7-9115-49417DC0A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3DEC7-91E2-42A7-A08A-AC13C7C5980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2131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E7523-AB18-60C8-E5E4-4F20A2B9E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464E4-8EA6-402F-9CF0-32C4C84E5A83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B0C3C-C0AF-26F1-7226-8AF247C6B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F00EB-2854-14BB-1A24-9998EA334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46651-C4FD-4A09-BCAA-CEFED37C280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9556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E91E2-C5F1-181F-455D-46CBC7256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138C0-0CC8-40DF-AC56-F36AAB2CA5A8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84F2DC-5CB3-5738-601B-F79A2588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88C68-1117-8800-E829-3C17C32E2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77B2A-F175-403C-B9EC-7BBC7BEA48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7648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1267731"/>
            <a:ext cx="126873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3"/>
            <a:ext cx="680313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341256"/>
            <a:ext cx="1165860" cy="527213"/>
          </a:xfrm>
        </p:spPr>
        <p:txBody>
          <a:bodyPr/>
          <a:lstStyle>
            <a:lvl1pPr algn="ctr">
              <a:defRPr sz="975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5212080"/>
            <a:ext cx="4429125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920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35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713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1267731"/>
            <a:ext cx="126873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1975247" algn="l"/>
              </a:tabLst>
              <a:defRPr sz="1200">
                <a:solidFill>
                  <a:schemeClr val="tx2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344502"/>
            <a:ext cx="1165860" cy="530352"/>
          </a:xfrm>
        </p:spPr>
        <p:txBody>
          <a:bodyPr/>
          <a:lstStyle>
            <a:lvl1pPr algn="ctr">
              <a:defRPr lang="en-US" sz="975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422" y="5212080"/>
            <a:ext cx="4430268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2080"/>
            <a:ext cx="158419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618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2103120"/>
            <a:ext cx="3566160" cy="374904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2103120"/>
            <a:ext cx="3566160" cy="374904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2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2074334"/>
            <a:ext cx="356616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350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35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755898"/>
            <a:ext cx="3566160" cy="32004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2074334"/>
            <a:ext cx="356616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350" b="0">
                <a:solidFill>
                  <a:schemeClr val="tx2"/>
                </a:solidFill>
              </a:defRPr>
            </a:lvl1pPr>
            <a:lvl2pPr marL="342900" indent="0">
              <a:buNone/>
              <a:defRPr sz="135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756581"/>
            <a:ext cx="3566160" cy="32004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156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9922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1857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76020" y="237744"/>
            <a:ext cx="647481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278892" y="374904"/>
            <a:ext cx="6264783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6765290" y="237744"/>
            <a:ext cx="219456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931" y="704850"/>
            <a:ext cx="5672138" cy="5143500"/>
          </a:xfrm>
        </p:spPr>
        <p:txBody>
          <a:bodyPr/>
          <a:lstStyle>
            <a:lvl1pPr>
              <a:defRPr sz="1425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chemeClr val="bg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79369" y="6214535"/>
            <a:ext cx="3888486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868160" y="374904"/>
            <a:ext cx="198882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936235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237744"/>
            <a:ext cx="219456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68160" y="374904"/>
            <a:ext cx="198882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237744"/>
            <a:ext cx="6450807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8727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5288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34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06DEA06-AE62-D609-C7F1-925BA07393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E54A218-7FCF-A764-74A2-7E54557F6FE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284345-AC55-7215-275F-CFEF335A0E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5F722D-7642-46CD-ACB5-05C03B6318C4}" type="datetimeFigureOut">
              <a:rPr lang="en-GB"/>
              <a:pPr>
                <a:defRPr/>
              </a:pPr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57FB7-4AE6-4795-5152-4904EEA87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59DDB-A209-3083-BDDB-1BF8443B0C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6727E63-4546-42A3-8EFB-4E3C6B854A6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237744"/>
            <a:ext cx="8791956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278892" y="374904"/>
            <a:ext cx="8586216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642594"/>
            <a:ext cx="75438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2103120"/>
            <a:ext cx="75438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2098" y="6214535"/>
            <a:ext cx="20574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bg2"/>
                </a:solidFill>
              </a:defRPr>
            </a:lvl1pPr>
          </a:lstStyle>
          <a:p>
            <a:fld id="{D8411D94-B85D-4E24-B99B-C97EA5272DC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6214535"/>
            <a:ext cx="390906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1401" y="6214535"/>
            <a:ext cx="10972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bg2"/>
                </a:solidFill>
              </a:defRPr>
            </a:lvl1pPr>
          </a:lstStyle>
          <a:p>
            <a:fld id="{91479BA3-A59A-4E62-85E1-F107F5044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8836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92ECB7A-E3A7-41D6-8EE4-9BD69598B2DC}"/>
              </a:ext>
            </a:extLst>
          </p:cNvPr>
          <p:cNvSpPr txBox="1"/>
          <p:nvPr/>
        </p:nvSpPr>
        <p:spPr>
          <a:xfrm>
            <a:off x="-180528" y="1836661"/>
            <a:ext cx="66247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r>
              <a:rPr lang="en-GB" sz="8800" b="1" dirty="0">
                <a:solidFill>
                  <a:srgbClr val="B19C7D">
                    <a:lumMod val="60000"/>
                    <a:lumOff val="40000"/>
                  </a:srgbClr>
                </a:solidFill>
                <a:latin typeface="Century Gothic" panose="020F0302020204030204"/>
                <a:cs typeface="+mn-cs"/>
              </a:rPr>
              <a:t>British</a:t>
            </a:r>
          </a:p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r>
              <a:rPr lang="en-GB" sz="8800" b="1" dirty="0">
                <a:solidFill>
                  <a:srgbClr val="B19C7D">
                    <a:lumMod val="60000"/>
                    <a:lumOff val="40000"/>
                  </a:srgbClr>
                </a:solidFill>
                <a:latin typeface="Century Gothic" panose="020F0302020204030204"/>
                <a:cs typeface="+mn-cs"/>
              </a:rPr>
              <a:t> Values</a:t>
            </a:r>
          </a:p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r>
              <a:rPr lang="en-GB" sz="8800" b="1" dirty="0">
                <a:solidFill>
                  <a:srgbClr val="B19C7D">
                    <a:lumMod val="60000"/>
                    <a:lumOff val="40000"/>
                  </a:srgbClr>
                </a:solidFill>
                <a:latin typeface="Century Gothic" panose="020F0302020204030204"/>
                <a:cs typeface="+mn-cs"/>
              </a:rPr>
              <a:t>Day</a:t>
            </a:r>
            <a:endParaRPr lang="en-GB" sz="11500" b="1" dirty="0">
              <a:solidFill>
                <a:prstClr val="white"/>
              </a:solidFill>
              <a:latin typeface="Century Gothic" panose="020F0302020204030204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754939-E930-4629-596A-EDB1EDCC1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94" y="497832"/>
            <a:ext cx="1902177" cy="1491008"/>
          </a:xfrm>
          <a:prstGeom prst="rect">
            <a:avLst/>
          </a:prstGeom>
        </p:spPr>
      </p:pic>
      <p:pic>
        <p:nvPicPr>
          <p:cNvPr id="3" name="Content Placeholder 4" descr="Logo, company name&#10;&#10;Description automatically generated">
            <a:extLst>
              <a:ext uri="{FF2B5EF4-FFF2-40B4-BE49-F238E27FC236}">
                <a16:creationId xmlns:a16="http://schemas.microsoft.com/office/drawing/2014/main" id="{5E6681AF-757A-E04E-1593-630223452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20280"/>
            <a:ext cx="2632762" cy="2632762"/>
          </a:xfrm>
        </p:spPr>
      </p:pic>
    </p:spTree>
    <p:extLst>
      <p:ext uri="{BB962C8B-B14F-4D97-AF65-F5344CB8AC3E}">
        <p14:creationId xmlns:p14="http://schemas.microsoft.com/office/powerpoint/2010/main" val="4120557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taff\Desktop\UJ.jpg">
            <a:extLst>
              <a:ext uri="{FF2B5EF4-FFF2-40B4-BE49-F238E27FC236}">
                <a16:creationId xmlns:a16="http://schemas.microsoft.com/office/drawing/2014/main" id="{A55207A6-7AB9-88C4-BC01-A795645C7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5">
            <a:extLst>
              <a:ext uri="{FF2B5EF4-FFF2-40B4-BE49-F238E27FC236}">
                <a16:creationId xmlns:a16="http://schemas.microsoft.com/office/drawing/2014/main" id="{D6FA4E3E-F4B1-41FE-54A8-6B38A3654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981075"/>
            <a:ext cx="7993062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 b="1" dirty="0">
                <a:latin typeface="+mn-lt"/>
              </a:rPr>
              <a:t>Let’s play a game of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 b="1" dirty="0">
                <a:latin typeface="+mn-lt"/>
              </a:rPr>
              <a:t>‘Put your hand up if.....’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61D2F9A1-B2E8-5F3B-1244-4FC126FA9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796" y="-99392"/>
            <a:ext cx="1576198" cy="15703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taff\Desktop\UJ.jpg">
            <a:extLst>
              <a:ext uri="{FF2B5EF4-FFF2-40B4-BE49-F238E27FC236}">
                <a16:creationId xmlns:a16="http://schemas.microsoft.com/office/drawing/2014/main" id="{B3BAFC6B-9081-1F3D-5701-158B704B3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87424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1">
            <a:extLst>
              <a:ext uri="{FF2B5EF4-FFF2-40B4-BE49-F238E27FC236}">
                <a16:creationId xmlns:a16="http://schemas.microsoft.com/office/drawing/2014/main" id="{6D2C6B7E-AABE-69C3-2193-A994C83D5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800" b="1" dirty="0">
                <a:latin typeface="+mn-lt"/>
              </a:rPr>
              <a:t>Put your hand up if........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F651F-249F-2C43-B152-CFF095007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You have brown hair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Wear glasses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Have a brother or sister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Like football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Can speak another language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You like swimming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Know what you want to be when you’re older</a:t>
            </a:r>
          </a:p>
        </p:txBody>
      </p:sp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B2949A9A-2A31-74F6-4C23-25419F18CD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848" y="5341004"/>
            <a:ext cx="1576198" cy="15703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taff\Desktop\UJ.jpg">
            <a:extLst>
              <a:ext uri="{FF2B5EF4-FFF2-40B4-BE49-F238E27FC236}">
                <a16:creationId xmlns:a16="http://schemas.microsoft.com/office/drawing/2014/main" id="{B140D5C2-F69C-1D33-FBA6-2B22686E5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6746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itle 1">
            <a:extLst>
              <a:ext uri="{FF2B5EF4-FFF2-40B4-BE49-F238E27FC236}">
                <a16:creationId xmlns:a16="http://schemas.microsoft.com/office/drawing/2014/main" id="{58172433-A130-3542-EBFF-7A343B92F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1268413"/>
            <a:ext cx="8229600" cy="4032250"/>
          </a:xfrm>
        </p:spPr>
        <p:txBody>
          <a:bodyPr/>
          <a:lstStyle/>
          <a:p>
            <a:pPr eaLnBrk="1" hangingPunct="1"/>
            <a:r>
              <a:rPr lang="en-GB" alt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All these things help make up your identity – that’s who you are!</a:t>
            </a:r>
            <a:r>
              <a:rPr lang="en-GB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EC2F6190-8494-883D-1E6C-8956EC219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437112"/>
            <a:ext cx="2233917" cy="25267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taff\Desktop\UJ.jpg">
            <a:extLst>
              <a:ext uri="{FF2B5EF4-FFF2-40B4-BE49-F238E27FC236}">
                <a16:creationId xmlns:a16="http://schemas.microsoft.com/office/drawing/2014/main" id="{24D4704D-0EDD-5AE5-89AB-916014EBC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EB22EB-5824-6F6C-3840-949C231D0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latin typeface="Comic Sans MS" pitchFamily="66" charset="0"/>
              </a:rPr>
              <a:t>So what else makes up your personal identity?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6A466-BCEC-FF72-2A02-619B8EB5F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6005513"/>
          </a:xfrm>
        </p:spPr>
        <p:txBody>
          <a:bodyPr/>
          <a:lstStyle/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Groups or clubs that you belong to – rainbows rugby, football....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What your interests or talents are – dancing, swimming ....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What things are important to you. 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What your hopes are for the future.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Which people are important to you. 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Your religion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The languages that you speak. </a:t>
            </a:r>
          </a:p>
          <a:p>
            <a:pPr eaLnBrk="1" hangingPunct="1"/>
            <a:r>
              <a:rPr lang="en-GB" altLang="en-US" sz="3000" b="1">
                <a:latin typeface="Comic Sans MS" panose="030F0702030302020204" pitchFamily="66" charset="0"/>
              </a:rPr>
              <a:t>Which country you are from.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F84188B3-A258-5A93-ED68-82C9C576A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8" y="5135920"/>
            <a:ext cx="1522512" cy="1722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taff\Desktop\UJ.jpg">
            <a:extLst>
              <a:ext uri="{FF2B5EF4-FFF2-40B4-BE49-F238E27FC236}">
                <a16:creationId xmlns:a16="http://schemas.microsoft.com/office/drawing/2014/main" id="{66804C32-8C88-A727-663F-FAC201106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80EF82BD-9901-C6F4-C090-697751AA4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333375"/>
            <a:ext cx="8496300" cy="4535488"/>
          </a:xfrm>
        </p:spPr>
        <p:txBody>
          <a:bodyPr/>
          <a:lstStyle/>
          <a:p>
            <a:pPr indent="17463" algn="ctr" eaLnBrk="1" hangingPunct="1">
              <a:buFont typeface="Arial" panose="020B0604020202020204" pitchFamily="34" charset="0"/>
              <a:buNone/>
            </a:pPr>
            <a:r>
              <a:rPr lang="en-GB" altLang="en-US" sz="4000">
                <a:latin typeface="Comic Sans MS" panose="030F0702030302020204" pitchFamily="66" charset="0"/>
              </a:rPr>
              <a:t>What you </a:t>
            </a:r>
            <a:r>
              <a:rPr lang="en-GB" altLang="en-US" sz="4000" b="1">
                <a:latin typeface="Comic Sans MS" panose="030F0702030302020204" pitchFamily="66" charset="0"/>
              </a:rPr>
              <a:t>value</a:t>
            </a:r>
            <a:r>
              <a:rPr lang="en-GB" altLang="en-US" sz="4000">
                <a:latin typeface="Comic Sans MS" panose="030F0702030302020204" pitchFamily="66" charset="0"/>
              </a:rPr>
              <a:t> also makes up part of who you are.</a:t>
            </a:r>
          </a:p>
          <a:p>
            <a:pPr indent="17463" algn="ctr" eaLnBrk="1" hangingPunct="1">
              <a:buFont typeface="Arial" panose="020B0604020202020204" pitchFamily="34" charset="0"/>
              <a:buNone/>
            </a:pPr>
            <a:endParaRPr lang="en-GB" altLang="en-US" sz="4000">
              <a:latin typeface="Comic Sans MS" panose="030F0702030302020204" pitchFamily="66" charset="0"/>
            </a:endParaRPr>
          </a:p>
          <a:p>
            <a:pPr indent="17463" algn="ctr" eaLnBrk="1" hangingPunct="1">
              <a:buFont typeface="Arial" panose="020B0604020202020204" pitchFamily="34" charset="0"/>
              <a:buNone/>
            </a:pPr>
            <a:r>
              <a:rPr lang="en-GB" altLang="en-US" sz="4000">
                <a:latin typeface="Comic Sans MS" panose="030F0702030302020204" pitchFamily="66" charset="0"/>
              </a:rPr>
              <a:t>Time for another game – Let’s play ‘Thumbs up, Thumbs down’</a:t>
            </a:r>
          </a:p>
          <a:p>
            <a:pPr indent="17463" algn="ctr" eaLnBrk="1" hangingPunct="1">
              <a:buFont typeface="Arial" panose="020B0604020202020204" pitchFamily="34" charset="0"/>
              <a:buNone/>
            </a:pPr>
            <a:endParaRPr lang="en-GB" altLang="en-US" sz="4000">
              <a:latin typeface="Comic Sans MS" panose="030F0702030302020204" pitchFamily="66" charset="0"/>
            </a:endParaRPr>
          </a:p>
          <a:p>
            <a:pPr indent="17463" algn="ctr" eaLnBrk="1" hangingPunct="1">
              <a:buFont typeface="Arial" panose="020B0604020202020204" pitchFamily="34" charset="0"/>
              <a:buNone/>
            </a:pPr>
            <a:endParaRPr lang="en-GB" altLang="en-US" sz="4000">
              <a:latin typeface="Comic Sans MS" panose="030F0702030302020204" pitchFamily="66" charset="0"/>
            </a:endParaRPr>
          </a:p>
        </p:txBody>
      </p:sp>
      <p:pic>
        <p:nvPicPr>
          <p:cNvPr id="7172" name="Picture 2" descr="http://www.wpclipart.com/page_frames/full_page_signs/Thumb_Up_full_page_color.png">
            <a:extLst>
              <a:ext uri="{FF2B5EF4-FFF2-40B4-BE49-F238E27FC236}">
                <a16:creationId xmlns:a16="http://schemas.microsoft.com/office/drawing/2014/main" id="{03B324C1-92EC-82F6-AC48-9476829F9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0800"/>
            <a:ext cx="1871663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2" descr="http://www.wpclipart.com/page_frames/full_page_signs/Thumb_Up_full_page_color.png">
            <a:extLst>
              <a:ext uri="{FF2B5EF4-FFF2-40B4-BE49-F238E27FC236}">
                <a16:creationId xmlns:a16="http://schemas.microsoft.com/office/drawing/2014/main" id="{ED452AED-7E01-C548-3A90-E99EE0E1F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860800"/>
            <a:ext cx="1871663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Box 7">
            <a:extLst>
              <a:ext uri="{FF2B5EF4-FFF2-40B4-BE49-F238E27FC236}">
                <a16:creationId xmlns:a16="http://schemas.microsoft.com/office/drawing/2014/main" id="{3E7FD3C1-95C0-9895-EAC7-B47943101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4005263"/>
            <a:ext cx="432117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omic Sans MS" panose="030F0702030302020204" pitchFamily="66" charset="0"/>
              </a:rPr>
              <a:t>I’m going to show you some words on the board – if you think that thing is important to you, if it is something you value, then give me a thumbs up – if not, it’s thumbs down.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taff\Desktop\UJ.jpg">
            <a:extLst>
              <a:ext uri="{FF2B5EF4-FFF2-40B4-BE49-F238E27FC236}">
                <a16:creationId xmlns:a16="http://schemas.microsoft.com/office/drawing/2014/main" id="{6C55FCF6-35B9-4F36-8F37-FA07088AC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4B858B-B30D-F4E7-9A8F-419D1BEE1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438" cy="1143000"/>
          </a:xfr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GB" altLang="en-US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Honesty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DBB24D3-F653-C1FB-EC60-F63EDA0D3BFC}"/>
              </a:ext>
            </a:extLst>
          </p:cNvPr>
          <p:cNvSpPr txBox="1">
            <a:spLocks/>
          </p:cNvSpPr>
          <p:nvPr/>
        </p:nvSpPr>
        <p:spPr>
          <a:xfrm>
            <a:off x="4427538" y="260350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Courage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9553CBC-F7E7-AB81-EA92-CE8F9A63F1F6}"/>
              </a:ext>
            </a:extLst>
          </p:cNvPr>
          <p:cNvSpPr txBox="1">
            <a:spLocks/>
          </p:cNvSpPr>
          <p:nvPr/>
        </p:nvSpPr>
        <p:spPr>
          <a:xfrm>
            <a:off x="468313" y="1557338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Respect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F0CD9D0-8EA7-EDB7-8E4B-4BDE429381D6}"/>
              </a:ext>
            </a:extLst>
          </p:cNvPr>
          <p:cNvSpPr txBox="1">
            <a:spLocks/>
          </p:cNvSpPr>
          <p:nvPr/>
        </p:nvSpPr>
        <p:spPr>
          <a:xfrm>
            <a:off x="4427538" y="1557338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 fontScale="70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Perseverance 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2F90D85-BA4B-33F6-6889-64044B17D023}"/>
              </a:ext>
            </a:extLst>
          </p:cNvPr>
          <p:cNvSpPr txBox="1">
            <a:spLocks/>
          </p:cNvSpPr>
          <p:nvPr/>
        </p:nvSpPr>
        <p:spPr>
          <a:xfrm>
            <a:off x="468313" y="2852738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Laziness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B9A4807-A579-0104-71A4-04B903B26176}"/>
              </a:ext>
            </a:extLst>
          </p:cNvPr>
          <p:cNvSpPr txBox="1">
            <a:spLocks/>
          </p:cNvSpPr>
          <p:nvPr/>
        </p:nvSpPr>
        <p:spPr>
          <a:xfrm>
            <a:off x="4427538" y="2852738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Love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FFFDA88-3F72-3CBF-8A89-1A64E8FE3134}"/>
              </a:ext>
            </a:extLst>
          </p:cNvPr>
          <p:cNvSpPr txBox="1">
            <a:spLocks/>
          </p:cNvSpPr>
          <p:nvPr/>
        </p:nvSpPr>
        <p:spPr>
          <a:xfrm>
            <a:off x="468313" y="4149725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Compassion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EDC2F89-4C1C-12CB-C2AE-35CBCAE664BE}"/>
              </a:ext>
            </a:extLst>
          </p:cNvPr>
          <p:cNvSpPr txBox="1">
            <a:spLocks/>
          </p:cNvSpPr>
          <p:nvPr/>
        </p:nvSpPr>
        <p:spPr>
          <a:xfrm>
            <a:off x="4427538" y="4149725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Rudeness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5E215C3-1853-23A4-C69C-E95982160EA7}"/>
              </a:ext>
            </a:extLst>
          </p:cNvPr>
          <p:cNvSpPr txBox="1">
            <a:spLocks/>
          </p:cNvSpPr>
          <p:nvPr/>
        </p:nvSpPr>
        <p:spPr>
          <a:xfrm>
            <a:off x="468313" y="5373688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Hurtful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EDDAFA3-FD8B-5CF8-770D-7BBEA779C111}"/>
              </a:ext>
            </a:extLst>
          </p:cNvPr>
          <p:cNvSpPr txBox="1">
            <a:spLocks/>
          </p:cNvSpPr>
          <p:nvPr/>
        </p:nvSpPr>
        <p:spPr>
          <a:xfrm>
            <a:off x="4427538" y="5373688"/>
            <a:ext cx="3754437" cy="1143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Friendship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EE2C72B5-B37F-91BC-59F0-3912A06F2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550" y="-99392"/>
            <a:ext cx="1017687" cy="11510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taff\Desktop\UJ.jpg">
            <a:extLst>
              <a:ext uri="{FF2B5EF4-FFF2-40B4-BE49-F238E27FC236}">
                <a16:creationId xmlns:a16="http://schemas.microsoft.com/office/drawing/2014/main" id="{03D85AE6-9B2F-F94B-9085-A7523B111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B9061D93-6805-F478-BC74-730E7F9BC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60350"/>
            <a:ext cx="8229600" cy="3024188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000" b="1" dirty="0">
                <a:latin typeface="+mj-lt"/>
              </a:rPr>
              <a:t>We have talked about personal and our school values, but can a country have values?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975F5CD-8ABB-F5B6-14B3-29E5AE349DBA}"/>
              </a:ext>
            </a:extLst>
          </p:cNvPr>
          <p:cNvSpPr txBox="1">
            <a:spLocks/>
          </p:cNvSpPr>
          <p:nvPr/>
        </p:nvSpPr>
        <p:spPr bwMode="auto">
          <a:xfrm>
            <a:off x="197643" y="5517232"/>
            <a:ext cx="8748713" cy="144001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chemeClr val="bg1"/>
                </a:solidFill>
                <a:latin typeface="+mj-lt"/>
              </a:rPr>
              <a:t>We all live in Britain, what do you think British values are?</a:t>
            </a:r>
          </a:p>
        </p:txBody>
      </p:sp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C8A7CA65-18A6-C9D7-4A8B-3496EBFFA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808" y="3717032"/>
            <a:ext cx="1368152" cy="15474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taff\Desktop\UJ.jpg">
            <a:extLst>
              <a:ext uri="{FF2B5EF4-FFF2-40B4-BE49-F238E27FC236}">
                <a16:creationId xmlns:a16="http://schemas.microsoft.com/office/drawing/2014/main" id="{47191E06-86A6-A8A1-7C63-84FD2F1FD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994" y="-56673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Content Placeholder 2">
            <a:extLst>
              <a:ext uri="{FF2B5EF4-FFF2-40B4-BE49-F238E27FC236}">
                <a16:creationId xmlns:a16="http://schemas.microsoft.com/office/drawing/2014/main" id="{0858CCA4-F0D3-0B7C-CB2D-81AEE06B2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248150"/>
          </a:xfrm>
        </p:spPr>
        <p:txBody>
          <a:bodyPr/>
          <a:lstStyle/>
          <a:p>
            <a:pPr eaLnBrk="1" hangingPunct="1"/>
            <a:r>
              <a:rPr lang="en-GB" altLang="en-US" sz="4000" b="1" dirty="0">
                <a:latin typeface="Comic Sans MS" panose="030F0702030302020204" pitchFamily="66" charset="0"/>
              </a:rPr>
              <a:t>democracy</a:t>
            </a:r>
          </a:p>
          <a:p>
            <a:pPr eaLnBrk="1" hangingPunct="1"/>
            <a:r>
              <a:rPr lang="en-GB" altLang="en-US" sz="4000" b="1" dirty="0">
                <a:latin typeface="Comic Sans MS" panose="030F0702030302020204" pitchFamily="66" charset="0"/>
              </a:rPr>
              <a:t>the rule of law</a:t>
            </a:r>
          </a:p>
          <a:p>
            <a:pPr eaLnBrk="1" hangingPunct="1"/>
            <a:r>
              <a:rPr lang="en-GB" altLang="en-US" sz="4000" b="1" dirty="0">
                <a:latin typeface="Comic Sans MS" panose="030F0702030302020204" pitchFamily="66" charset="0"/>
              </a:rPr>
              <a:t>individual liberty</a:t>
            </a:r>
          </a:p>
          <a:p>
            <a:pPr eaLnBrk="1" hangingPunct="1"/>
            <a:r>
              <a:rPr lang="en-GB" altLang="en-US" sz="4000" b="1" dirty="0">
                <a:latin typeface="Comic Sans MS" panose="030F0702030302020204" pitchFamily="66" charset="0"/>
              </a:rPr>
              <a:t>mutual respect</a:t>
            </a:r>
          </a:p>
          <a:p>
            <a:pPr eaLnBrk="1" hangingPunct="1"/>
            <a:r>
              <a:rPr lang="en-GB" altLang="en-US" sz="4000" b="1" dirty="0">
                <a:latin typeface="Comic Sans MS" panose="030F0702030302020204" pitchFamily="66" charset="0"/>
              </a:rPr>
              <a:t>tolerance of those of different faiths and beliefs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B1FC84F-F502-4349-AB47-F93738D6AD4D}"/>
              </a:ext>
            </a:extLst>
          </p:cNvPr>
          <p:cNvSpPr txBox="1">
            <a:spLocks/>
          </p:cNvSpPr>
          <p:nvPr/>
        </p:nvSpPr>
        <p:spPr>
          <a:xfrm>
            <a:off x="250825" y="5715000"/>
            <a:ext cx="8229600" cy="1143000"/>
          </a:xfrm>
          <a:prstGeom prst="rect">
            <a:avLst/>
          </a:prstGeom>
        </p:spPr>
        <p:txBody>
          <a:bodyPr anchor="ctr">
            <a:normAutofit fontScale="75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4400" dirty="0">
                <a:latin typeface="Comic Sans MS" pitchFamily="66" charset="0"/>
                <a:ea typeface="+mj-ea"/>
                <a:cs typeface="+mj-cs"/>
              </a:rPr>
              <a:t>We will be learning about these values in your classrooms this afternoon.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F49A29-CC68-BF9C-07C0-A9DF0FF1B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37FAA5E-7035-E8C3-B55B-F0CA49DAFF24}"/>
              </a:ext>
            </a:extLst>
          </p:cNvPr>
          <p:cNvSpPr txBox="1">
            <a:spLocks/>
          </p:cNvSpPr>
          <p:nvPr/>
        </p:nvSpPr>
        <p:spPr bwMode="auto">
          <a:xfrm>
            <a:off x="395288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  <a:endParaRPr lang="en-GB" b="1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taff\Desktop\UJ.jpg">
            <a:extLst>
              <a:ext uri="{FF2B5EF4-FFF2-40B4-BE49-F238E27FC236}">
                <a16:creationId xmlns:a16="http://schemas.microsoft.com/office/drawing/2014/main" id="{F136BD24-AA2B-0457-58EC-B998B57AB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26" y="31749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CB43F-DE18-E2C6-7251-3557E379F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851" y="2885812"/>
            <a:ext cx="8675687" cy="2780928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sz="9600" b="1" dirty="0">
                <a:latin typeface="+mj-lt"/>
              </a:rPr>
              <a:t>Democracy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9600" dirty="0"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8000" b="1" dirty="0">
              <a:latin typeface="Comic Sans MS" pitchFamily="66" charset="0"/>
            </a:endParaRPr>
          </a:p>
        </p:txBody>
      </p:sp>
      <p:pic>
        <p:nvPicPr>
          <p:cNvPr id="11269" name="Picture 5">
            <a:extLst>
              <a:ext uri="{FF2B5EF4-FFF2-40B4-BE49-F238E27FC236}">
                <a16:creationId xmlns:a16="http://schemas.microsoft.com/office/drawing/2014/main" id="{BF815B77-F475-8376-E3D3-3E12C9320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23592"/>
            <a:ext cx="3059361" cy="1600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7">
            <a:extLst>
              <a:ext uri="{FF2B5EF4-FFF2-40B4-BE49-F238E27FC236}">
                <a16:creationId xmlns:a16="http://schemas.microsoft.com/office/drawing/2014/main" id="{6C1BB430-7FD3-E1CB-523E-88B866FBB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1" y="4935827"/>
            <a:ext cx="2792975" cy="1922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756D2BE-D45A-F596-7E00-3903DE95F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643C1BF-F1B4-DBBD-5504-7077EFD2D19C}"/>
              </a:ext>
            </a:extLst>
          </p:cNvPr>
          <p:cNvSpPr txBox="1">
            <a:spLocks/>
          </p:cNvSpPr>
          <p:nvPr/>
        </p:nvSpPr>
        <p:spPr bwMode="auto">
          <a:xfrm>
            <a:off x="674035" y="14630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5008A926-2A54-51D5-4F76-A498070129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6" y="1450983"/>
            <a:ext cx="1345838" cy="13408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taff\Desktop\UJ.jpg">
            <a:extLst>
              <a:ext uri="{FF2B5EF4-FFF2-40B4-BE49-F238E27FC236}">
                <a16:creationId xmlns:a16="http://schemas.microsoft.com/office/drawing/2014/main" id="{063FE637-4E22-60D4-EAAE-818FDB7B3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3AF75-D7C6-B3C7-C74A-BA3A32C15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96975"/>
            <a:ext cx="8675687" cy="56610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sz="3600" b="1" dirty="0"/>
              <a:t>What  this looks like in our school?: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3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Democracy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sz="2200" b="1" dirty="0">
              <a:latin typeface="+mj-lt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latin typeface="+mj-lt"/>
              </a:rPr>
              <a:t>We have a School Council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latin typeface="+mj-lt"/>
              </a:rPr>
              <a:t>We have an Eco Council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latin typeface="+mj-lt"/>
              </a:rPr>
              <a:t>We have Year 6 Leaders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latin typeface="+mj-lt"/>
              </a:rPr>
              <a:t>Children have a say when we appoint new staff.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C81F213-9913-CC0C-B347-4B0773548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B1CFE0-70AB-40E8-903B-1B23ECCC1A63}"/>
              </a:ext>
            </a:extLst>
          </p:cNvPr>
          <p:cNvSpPr txBox="1">
            <a:spLocks/>
          </p:cNvSpPr>
          <p:nvPr/>
        </p:nvSpPr>
        <p:spPr bwMode="auto">
          <a:xfrm>
            <a:off x="395536" y="539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taff\Desktop\UJ.jpg">
            <a:extLst>
              <a:ext uri="{FF2B5EF4-FFF2-40B4-BE49-F238E27FC236}">
                <a16:creationId xmlns:a16="http://schemas.microsoft.com/office/drawing/2014/main" id="{C5DADE1E-8B28-EC77-54FC-18A92ABA4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EF7B53-F3D7-BCC7-1411-30475937F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476672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are going to be learning about British values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69577-6CBB-4DB8-7F2E-12D5B30CD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2969914"/>
            <a:ext cx="8675687" cy="1367929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6600" b="1" dirty="0"/>
              <a:t>The rule of law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en-GB" sz="5400" b="1" dirty="0"/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F599A34D-6A54-41C1-8A1D-7A741B542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4792195"/>
            <a:ext cx="2025333" cy="22861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taff\Desktop\UJ.jpg">
            <a:extLst>
              <a:ext uri="{FF2B5EF4-FFF2-40B4-BE49-F238E27FC236}">
                <a16:creationId xmlns:a16="http://schemas.microsoft.com/office/drawing/2014/main" id="{0A69573F-848A-43BF-4959-93C54F261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A98924E-131D-70E8-39DB-BB18BFD0D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0F025-8204-7CF8-FD8B-303393A29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74316"/>
            <a:ext cx="8675687" cy="5112345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b="1" dirty="0"/>
              <a:t>What does this look like in our school?: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5200" b="1" dirty="0"/>
              <a:t>The rule of the law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You are taught from Nursery about the ‘CARE Rules’ of our school.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You are taught the value of and reasons behind our school rules, the responsibilities that this involves and the consequences when rules are broken.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We have a variety of rewards when children keep the Rules including Golden Book, Golden Tickets, badges, and stickers.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 These show children the rules are valued and in keeping them they will be rewarded. </a:t>
            </a:r>
            <a:endParaRPr lang="en-GB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staff\Desktop\UJ.jpg">
            <a:extLst>
              <a:ext uri="{FF2B5EF4-FFF2-40B4-BE49-F238E27FC236}">
                <a16:creationId xmlns:a16="http://schemas.microsoft.com/office/drawing/2014/main" id="{68F70C85-A6E8-3B91-A594-F6793F160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49025E-D650-C7E2-FCCF-561F6F14A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043" y="2023161"/>
            <a:ext cx="7765397" cy="1367929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6600" b="1" dirty="0"/>
              <a:t>Individual  Liberty</a:t>
            </a:r>
          </a:p>
        </p:txBody>
      </p:sp>
      <p:pic>
        <p:nvPicPr>
          <p:cNvPr id="15365" name="Picture 5">
            <a:extLst>
              <a:ext uri="{FF2B5EF4-FFF2-40B4-BE49-F238E27FC236}">
                <a16:creationId xmlns:a16="http://schemas.microsoft.com/office/drawing/2014/main" id="{F76ED483-BCE8-FF27-6A41-A8B52C222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293096"/>
            <a:ext cx="3311525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E407A7C-06DF-448E-ED6A-5861D1EC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28BE4129-21CD-9DB0-D318-260C2F0ABB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4792195"/>
            <a:ext cx="2025333" cy="22861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staff\Desktop\UJ.jpg">
            <a:extLst>
              <a:ext uri="{FF2B5EF4-FFF2-40B4-BE49-F238E27FC236}">
                <a16:creationId xmlns:a16="http://schemas.microsoft.com/office/drawing/2014/main" id="{FBAD528C-B63A-F725-EBB8-179CEBE52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2B67D-7B31-23AF-5497-EEC6AD0B9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96975"/>
            <a:ext cx="8675687" cy="5661025"/>
          </a:xfrm>
        </p:spPr>
        <p:txBody>
          <a:bodyPr rtlCol="0">
            <a:normAutofit fontScale="77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b="1" dirty="0"/>
              <a:t>What does this look like in our school?: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5200" b="1" dirty="0"/>
              <a:t>Individual Liberty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You are taught to make good choices, knowing that you are in a safe and supportive place.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When you make a poor choice, we help you to reflect and learn from your mistake,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We look at E-safety and the importance of making safe choices when online.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/>
              <a:t>You have the freedom to make your own choices, but you understand that there will be consequences for some poor choices.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F03871A-AF3B-4EB0-8A01-8ADB0BC5A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staff\Desktop\UJ.jpg">
            <a:extLst>
              <a:ext uri="{FF2B5EF4-FFF2-40B4-BE49-F238E27FC236}">
                <a16:creationId xmlns:a16="http://schemas.microsoft.com/office/drawing/2014/main" id="{EC9BC725-6F8A-CDA4-D681-8F9196152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ADDB54-1392-A430-2FDD-BA2869024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2374772"/>
            <a:ext cx="9144000" cy="1143001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5200" b="1" dirty="0">
                <a:latin typeface="Comic Sans MS" pitchFamily="66" charset="0"/>
              </a:rPr>
              <a:t>Mutual  Respect</a:t>
            </a:r>
          </a:p>
        </p:txBody>
      </p:sp>
      <p:pic>
        <p:nvPicPr>
          <p:cNvPr id="17413" name="Picture 5">
            <a:extLst>
              <a:ext uri="{FF2B5EF4-FFF2-40B4-BE49-F238E27FC236}">
                <a16:creationId xmlns:a16="http://schemas.microsoft.com/office/drawing/2014/main" id="{6E90D458-AB4D-B069-2F41-D7E7D959E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2" y="3645024"/>
            <a:ext cx="4105275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6ADDE69-1C69-05F1-8034-1F4D60E2AD33}"/>
              </a:ext>
            </a:extLst>
          </p:cNvPr>
          <p:cNvSpPr txBox="1">
            <a:spLocks/>
          </p:cNvSpPr>
          <p:nvPr/>
        </p:nvSpPr>
        <p:spPr bwMode="auto">
          <a:xfrm>
            <a:off x="395288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128EE9E-5D74-3182-F329-736D282373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5498773"/>
            <a:ext cx="1510596" cy="170511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staff\Desktop\UJ.jpg">
            <a:extLst>
              <a:ext uri="{FF2B5EF4-FFF2-40B4-BE49-F238E27FC236}">
                <a16:creationId xmlns:a16="http://schemas.microsoft.com/office/drawing/2014/main" id="{08827560-27F1-4128-B343-239FF1BBA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99DB2-D1C7-8AF3-60C9-56F75446360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196975"/>
            <a:ext cx="9144000" cy="5661025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sz="4600" b="1" dirty="0">
                <a:solidFill>
                  <a:schemeClr val="bg1"/>
                </a:solidFill>
                <a:latin typeface="+mj-lt"/>
              </a:rPr>
              <a:t>What does this look like in our school?: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5200" b="1" dirty="0">
                <a:solidFill>
                  <a:schemeClr val="bg1"/>
                </a:solidFill>
                <a:latin typeface="+mj-lt"/>
              </a:rPr>
              <a:t>Mutual Respect</a:t>
            </a:r>
          </a:p>
          <a:p>
            <a:pPr>
              <a:defRPr/>
            </a:pPr>
            <a:r>
              <a:rPr lang="en-GB" sz="5400" dirty="0">
                <a:solidFill>
                  <a:schemeClr val="bg1"/>
                </a:solidFill>
              </a:rPr>
              <a:t>Respect is one of our values. </a:t>
            </a:r>
          </a:p>
          <a:p>
            <a:pPr>
              <a:defRPr/>
            </a:pPr>
            <a:r>
              <a:rPr lang="en-GB" sz="5400" dirty="0">
                <a:solidFill>
                  <a:schemeClr val="bg1"/>
                </a:solidFill>
              </a:rPr>
              <a:t>Everyone is valued and has a contribution to make at our school. </a:t>
            </a:r>
          </a:p>
          <a:p>
            <a:pPr>
              <a:defRPr/>
            </a:pPr>
            <a:r>
              <a:rPr lang="en-GB" sz="5400" dirty="0">
                <a:solidFill>
                  <a:schemeClr val="bg1"/>
                </a:solidFill>
              </a:rPr>
              <a:t>Your behaviours have an effect on your own rights and those of others. </a:t>
            </a:r>
          </a:p>
          <a:p>
            <a:pPr>
              <a:defRPr/>
            </a:pPr>
            <a:r>
              <a:rPr lang="en-GB" sz="5400" dirty="0">
                <a:solidFill>
                  <a:schemeClr val="bg1"/>
                </a:solidFill>
              </a:rPr>
              <a:t>We expect you to give respect and to be respected.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C0E8A6-0DF1-397E-C06E-913D3514B076}"/>
              </a:ext>
            </a:extLst>
          </p:cNvPr>
          <p:cNvSpPr txBox="1">
            <a:spLocks/>
          </p:cNvSpPr>
          <p:nvPr/>
        </p:nvSpPr>
        <p:spPr bwMode="auto">
          <a:xfrm>
            <a:off x="457200" y="-29686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  <a:endParaRPr lang="en-GB" b="1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staff\Desktop\UJ.jpg">
            <a:extLst>
              <a:ext uri="{FF2B5EF4-FFF2-40B4-BE49-F238E27FC236}">
                <a16:creationId xmlns:a16="http://schemas.microsoft.com/office/drawing/2014/main" id="{CDE815F3-90C7-25F0-A1BC-73B9107FF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FE23E3-EC1B-6CF4-36A0-242034E558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2164461"/>
            <a:ext cx="9144000" cy="1367929"/>
          </a:xfrm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4400" b="1" dirty="0">
                <a:latin typeface="+mj-lt"/>
              </a:rPr>
              <a:t>Tolerance of those of different faiths and beliefs</a:t>
            </a:r>
          </a:p>
        </p:txBody>
      </p:sp>
      <p:pic>
        <p:nvPicPr>
          <p:cNvPr id="19461" name="Picture 5">
            <a:extLst>
              <a:ext uri="{FF2B5EF4-FFF2-40B4-BE49-F238E27FC236}">
                <a16:creationId xmlns:a16="http://schemas.microsoft.com/office/drawing/2014/main" id="{1E2477A4-CA0C-E835-80A8-07F8F58AD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149080"/>
            <a:ext cx="4824412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308F187-6176-7755-AEFB-7927B0D08428}"/>
              </a:ext>
            </a:extLst>
          </p:cNvPr>
          <p:cNvSpPr txBox="1">
            <a:spLocks/>
          </p:cNvSpPr>
          <p:nvPr/>
        </p:nvSpPr>
        <p:spPr bwMode="auto">
          <a:xfrm>
            <a:off x="395288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3A50A8EE-BA37-5568-2A30-214622327E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477" y="5322043"/>
            <a:ext cx="1416790" cy="1508388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C4AFB270-4665-50A8-D64D-2A962020A0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004" y="3766249"/>
            <a:ext cx="1479844" cy="1474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staff\Desktop\UJ.jpg">
            <a:extLst>
              <a:ext uri="{FF2B5EF4-FFF2-40B4-BE49-F238E27FC236}">
                <a16:creationId xmlns:a16="http://schemas.microsoft.com/office/drawing/2014/main" id="{C1F83AA9-5A76-371E-3E2C-A97A4E45B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E4987-ED60-5088-A344-2D6482B77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661025"/>
          </a:xfrm>
        </p:spPr>
        <p:txBody>
          <a:bodyPr rtlCol="0">
            <a:normAutofit fontScale="5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b="1" dirty="0">
                <a:latin typeface="+mj-lt"/>
              </a:rPr>
              <a:t>How does this look like in our school?: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5400" b="1" dirty="0">
                <a:latin typeface="+mj-lt"/>
              </a:rPr>
              <a:t>Tolerance of those of different faiths and beliefs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5400" dirty="0"/>
              <a:t>All different faiths and beliefs are explored and celebrated through assemblies, RE sessions and a variety of visitors into school.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5400" dirty="0"/>
              <a:t>Your are taught that people have different faiths and beliefs and that these should be accepted.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5400" dirty="0"/>
              <a:t>Children within our school with different faiths are encouraged to share their practices and special celebrations.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5400" b="1" dirty="0">
                <a:latin typeface="Comic Sans MS" pitchFamily="66" charset="0"/>
              </a:rPr>
              <a:t>We know that all faiths are equally respected and valued at </a:t>
            </a:r>
            <a:r>
              <a:rPr lang="en-GB" sz="5400" b="1" dirty="0" err="1">
                <a:latin typeface="Comic Sans MS" pitchFamily="66" charset="0"/>
              </a:rPr>
              <a:t>CtS</a:t>
            </a:r>
            <a:r>
              <a:rPr lang="en-GB" sz="5400" b="1" dirty="0">
                <a:latin typeface="Comic Sans MS" pitchFamily="66" charset="0"/>
              </a:rPr>
              <a:t>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EDD57E8-C57C-59F3-A5B9-63A509A66714}"/>
              </a:ext>
            </a:extLst>
          </p:cNvPr>
          <p:cNvSpPr txBox="1">
            <a:spLocks/>
          </p:cNvSpPr>
          <p:nvPr/>
        </p:nvSpPr>
        <p:spPr bwMode="auto">
          <a:xfrm>
            <a:off x="384968" y="-4405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C00000"/>
                </a:solidFill>
                <a:latin typeface="+mn-lt"/>
              </a:rPr>
              <a:t>We are going to be learning about British values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staff\Desktop\UJ.jpg">
            <a:extLst>
              <a:ext uri="{FF2B5EF4-FFF2-40B4-BE49-F238E27FC236}">
                <a16:creationId xmlns:a16="http://schemas.microsoft.com/office/drawing/2014/main" id="{C1741549-7109-7A35-B931-2715D73DE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2000"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458788"/>
            <a:ext cx="9936163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itle 1">
            <a:extLst>
              <a:ext uri="{FF2B5EF4-FFF2-40B4-BE49-F238E27FC236}">
                <a16:creationId xmlns:a16="http://schemas.microsoft.com/office/drawing/2014/main" id="{A4992B52-0C1F-6D0A-C4EA-CCA3512C3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6D0C7F0-A120-1C14-10B4-E6B47FC65062}"/>
              </a:ext>
            </a:extLst>
          </p:cNvPr>
          <p:cNvSpPr txBox="1">
            <a:spLocks/>
          </p:cNvSpPr>
          <p:nvPr/>
        </p:nvSpPr>
        <p:spPr>
          <a:xfrm>
            <a:off x="250825" y="5715000"/>
            <a:ext cx="8229600" cy="1143000"/>
          </a:xfrm>
          <a:prstGeom prst="rect">
            <a:avLst/>
          </a:prstGeom>
        </p:spPr>
        <p:txBody>
          <a:bodyPr anchor="ctr">
            <a:normAutofit fontScale="60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4400" dirty="0">
                <a:latin typeface="Comic Sans MS" pitchFamily="66" charset="0"/>
                <a:ea typeface="+mj-ea"/>
                <a:cs typeface="+mj-cs"/>
              </a:rPr>
              <a:t>Take a moment to think about how lucky we are to live in Britain, a country with such strong values.</a:t>
            </a:r>
          </a:p>
        </p:txBody>
      </p:sp>
      <p:pic>
        <p:nvPicPr>
          <p:cNvPr id="21509" name="Picture 6">
            <a:extLst>
              <a:ext uri="{FF2B5EF4-FFF2-40B4-BE49-F238E27FC236}">
                <a16:creationId xmlns:a16="http://schemas.microsoft.com/office/drawing/2014/main" id="{759D2284-AA2B-3EFC-5228-0374B89858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5438" y="23813"/>
            <a:ext cx="8189912" cy="57848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avon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d912b2-fccb-479a-8d4b-2937e8398ddb" xsi:nil="true"/>
    <lcf76f155ced4ddcb4097134ff3c332f xmlns="71d96f78-74e6-472a-8bb2-341772c9b8b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582E0B82A07048A48C23433B10B790" ma:contentTypeVersion="13" ma:contentTypeDescription="Create a new document." ma:contentTypeScope="" ma:versionID="f3aed9c5e41b4a8fc0d8f82c9eb9ade7">
  <xsd:schema xmlns:xsd="http://www.w3.org/2001/XMLSchema" xmlns:xs="http://www.w3.org/2001/XMLSchema" xmlns:p="http://schemas.microsoft.com/office/2006/metadata/properties" xmlns:ns2="71d96f78-74e6-472a-8bb2-341772c9b8b3" xmlns:ns3="7dd912b2-fccb-479a-8d4b-2937e8398ddb" targetNamespace="http://schemas.microsoft.com/office/2006/metadata/properties" ma:root="true" ma:fieldsID="495b20f55b8f20f2e9099fa144ff87dd" ns2:_="" ns3:_="">
    <xsd:import namespace="71d96f78-74e6-472a-8bb2-341772c9b8b3"/>
    <xsd:import namespace="7dd912b2-fccb-479a-8d4b-2937e8398d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96f78-74e6-472a-8bb2-341772c9b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e8dad2d-7a76-423e-b4e0-370171c6c2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d912b2-fccb-479a-8d4b-2937e8398dd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6d0039-3946-4c91-b20b-2f92a4ddc348}" ma:internalName="TaxCatchAll" ma:showField="CatchAllData" ma:web="7dd912b2-fccb-479a-8d4b-2937e8398d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3459450-907E-411D-A68C-E04C60C66A97}">
  <ds:schemaRefs>
    <ds:schemaRef ds:uri="http://purl.org/dc/dcmitype/"/>
    <ds:schemaRef ds:uri="http://purl.org/dc/terms/"/>
    <ds:schemaRef ds:uri="http://schemas.microsoft.com/office/2006/metadata/properties"/>
    <ds:schemaRef ds:uri="71d96f78-74e6-472a-8bb2-341772c9b8b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7dd912b2-fccb-479a-8d4b-2937e8398ddb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D9691D8-A7B9-4268-807B-4B42C3AC11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FE7698-146C-4E91-85F9-CD31FFA34B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96f78-74e6-472a-8bb2-341772c9b8b3"/>
    <ds:schemaRef ds:uri="7dd912b2-fccb-479a-8d4b-2937e8398d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767</Words>
  <Application>Microsoft Office PowerPoint</Application>
  <PresentationFormat>On-screen Show (4:3)</PresentationFormat>
  <Paragraphs>93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Comic Sans MS</vt:lpstr>
      <vt:lpstr>Office Theme</vt:lpstr>
      <vt:lpstr>Savon</vt:lpstr>
      <vt:lpstr>PowerPoint Presentation</vt:lpstr>
      <vt:lpstr>PowerPoint Presentation</vt:lpstr>
      <vt:lpstr>Put your hand up if........</vt:lpstr>
      <vt:lpstr>All these things help make up your identity – that’s who you are! </vt:lpstr>
      <vt:lpstr>So what else makes up your personal identity?</vt:lpstr>
      <vt:lpstr>PowerPoint Presentation</vt:lpstr>
      <vt:lpstr>Honesty</vt:lpstr>
      <vt:lpstr>PowerPoint Presentation</vt:lpstr>
      <vt:lpstr>PowerPoint Presentation</vt:lpstr>
      <vt:lpstr>PowerPoint Presentation</vt:lpstr>
      <vt:lpstr>PowerPoint Presentation</vt:lpstr>
      <vt:lpstr>We are going to be learning about British values </vt:lpstr>
      <vt:lpstr>We are going to be learning about British values </vt:lpstr>
      <vt:lpstr>We are going to be learning about British values </vt:lpstr>
      <vt:lpstr>We are going to be learning about British values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mel</dc:creator>
  <cp:lastModifiedBy>Mel Nugent</cp:lastModifiedBy>
  <cp:revision>44</cp:revision>
  <cp:lastPrinted>2023-05-02T09:57:05Z</cp:lastPrinted>
  <dcterms:created xsi:type="dcterms:W3CDTF">2014-10-13T08:30:34Z</dcterms:created>
  <dcterms:modified xsi:type="dcterms:W3CDTF">2023-05-03T11:17:17Z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2023-04-26T09:59:37Z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9438b0f1-a521-4bd0-901c-125c775d2b46</vt:lpwstr>
  </property>
  <property fmtid="{D5CDD505-2E9C-101B-9397-08002B2CF9AE}" pid="8" name="MSIP_Label_defa4170-0d19-0005-0004-bc88714345d2_ContentBits">
    <vt:lpwstr>0</vt:lpwstr>
  </property>
  <property fmtid="{D5CDD505-2E9C-101B-9397-08002B2CF9AE}" pid="9" name="ContentTypeId">
    <vt:lpwstr>0x01010019582E0B82A07048A48C23433B10B790</vt:lpwstr>
  </property>
  <property fmtid="{D5CDD505-2E9C-101B-9397-08002B2CF9AE}" pid="10" name="MediaServiceImageTags">
    <vt:lpwstr/>
  </property>
</Properties>
</file>