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4"/>
  </p:sldMasterIdLst>
  <p:notesMasterIdLst>
    <p:notesMasterId r:id="rId26"/>
  </p:notesMasterIdLst>
  <p:sldIdLst>
    <p:sldId id="645" r:id="rId5"/>
    <p:sldId id="644" r:id="rId6"/>
    <p:sldId id="646" r:id="rId7"/>
    <p:sldId id="647" r:id="rId8"/>
    <p:sldId id="648" r:id="rId9"/>
    <p:sldId id="649" r:id="rId10"/>
    <p:sldId id="650" r:id="rId11"/>
    <p:sldId id="651" r:id="rId12"/>
    <p:sldId id="652" r:id="rId13"/>
    <p:sldId id="653" r:id="rId14"/>
    <p:sldId id="655" r:id="rId15"/>
    <p:sldId id="654" r:id="rId16"/>
    <p:sldId id="656" r:id="rId17"/>
    <p:sldId id="657" r:id="rId18"/>
    <p:sldId id="658" r:id="rId19"/>
    <p:sldId id="659" r:id="rId20"/>
    <p:sldId id="660" r:id="rId21"/>
    <p:sldId id="664" r:id="rId22"/>
    <p:sldId id="663" r:id="rId23"/>
    <p:sldId id="661" r:id="rId24"/>
    <p:sldId id="662"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C00"/>
    <a:srgbClr val="00CC00"/>
    <a:srgbClr val="99CCFF"/>
    <a:srgbClr val="9BEE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6199" autoAdjust="0"/>
  </p:normalViewPr>
  <p:slideViewPr>
    <p:cSldViewPr snapToGrid="0">
      <p:cViewPr varScale="1">
        <p:scale>
          <a:sx n="95" d="100"/>
          <a:sy n="95" d="100"/>
        </p:scale>
        <p:origin x="1134" y="66"/>
      </p:cViewPr>
      <p:guideLst/>
    </p:cSldViewPr>
  </p:slideViewPr>
  <p:outlineViewPr>
    <p:cViewPr>
      <p:scale>
        <a:sx n="33" d="100"/>
        <a:sy n="33" d="100"/>
      </p:scale>
      <p:origin x="0" y="-2118"/>
    </p:cViewPr>
  </p:outlineViewPr>
  <p:notesTextViewPr>
    <p:cViewPr>
      <p:scale>
        <a:sx n="1" d="1"/>
        <a:sy n="1" d="1"/>
      </p:scale>
      <p:origin x="0" y="0"/>
    </p:cViewPr>
  </p:notesTextViewPr>
  <p:sorterViewPr>
    <p:cViewPr varScale="1">
      <p:scale>
        <a:sx n="100" d="100"/>
        <a:sy n="100" d="100"/>
      </p:scale>
      <p:origin x="0" y="-1302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l Nugent" userId="24c697fd-dfa2-418b-9703-fb88db3e8172" providerId="ADAL" clId="{9AE13E61-2C51-49DC-B421-15A82C47A719}"/>
    <pc:docChg chg="custSel modSld">
      <pc:chgData name="Mel Nugent" userId="24c697fd-dfa2-418b-9703-fb88db3e8172" providerId="ADAL" clId="{9AE13E61-2C51-49DC-B421-15A82C47A719}" dt="2023-07-12T10:12:23.138" v="32" actId="20577"/>
      <pc:docMkLst>
        <pc:docMk/>
      </pc:docMkLst>
      <pc:sldChg chg="modSp mod">
        <pc:chgData name="Mel Nugent" userId="24c697fd-dfa2-418b-9703-fb88db3e8172" providerId="ADAL" clId="{9AE13E61-2C51-49DC-B421-15A82C47A719}" dt="2023-07-12T10:12:23.138" v="32" actId="20577"/>
        <pc:sldMkLst>
          <pc:docMk/>
          <pc:sldMk cId="3754271511" sldId="664"/>
        </pc:sldMkLst>
        <pc:spChg chg="mod">
          <ac:chgData name="Mel Nugent" userId="24c697fd-dfa2-418b-9703-fb88db3e8172" providerId="ADAL" clId="{9AE13E61-2C51-49DC-B421-15A82C47A719}" dt="2023-07-12T10:12:23.138" v="32" actId="20577"/>
          <ac:spMkLst>
            <pc:docMk/>
            <pc:sldMk cId="3754271511" sldId="664"/>
            <ac:spMk id="5" creationId="{50CD670B-7D7D-195E-B759-9490B56A10DA}"/>
          </ac:spMkLst>
        </pc:spChg>
      </pc:sldChg>
    </pc:docChg>
  </pc:docChgLst>
  <pc:docChgLst>
    <pc:chgData name="L Christian" userId="S::lchristian@cts.odbst.org::091c1dc2-1f0d-4155-855d-10a8ccb24a12" providerId="AD" clId="Web-{AB1A0D0E-5AF2-2267-9A11-0900B0B1EBC5}"/>
    <pc:docChg chg="addSld modSld sldOrd">
      <pc:chgData name="L Christian" userId="S::lchristian@cts.odbst.org::091c1dc2-1f0d-4155-855d-10a8ccb24a12" providerId="AD" clId="Web-{AB1A0D0E-5AF2-2267-9A11-0900B0B1EBC5}" dt="2023-06-05T16:42:24.240" v="65" actId="1076"/>
      <pc:docMkLst>
        <pc:docMk/>
      </pc:docMkLst>
      <pc:sldChg chg="addSp modSp">
        <pc:chgData name="L Christian" userId="S::lchristian@cts.odbst.org::091c1dc2-1f0d-4155-855d-10a8ccb24a12" providerId="AD" clId="Web-{AB1A0D0E-5AF2-2267-9A11-0900B0B1EBC5}" dt="2023-06-05T16:41:48.128" v="48" actId="20577"/>
        <pc:sldMkLst>
          <pc:docMk/>
          <pc:sldMk cId="1016444193" sldId="660"/>
        </pc:sldMkLst>
        <pc:spChg chg="add mod">
          <ac:chgData name="L Christian" userId="S::lchristian@cts.odbst.org::091c1dc2-1f0d-4155-855d-10a8ccb24a12" providerId="AD" clId="Web-{AB1A0D0E-5AF2-2267-9A11-0900B0B1EBC5}" dt="2023-06-05T16:41:48.128" v="48" actId="20577"/>
          <ac:spMkLst>
            <pc:docMk/>
            <pc:sldMk cId="1016444193" sldId="660"/>
            <ac:spMk id="5" creationId="{D9993504-C30E-4045-1D73-F6C0B84AB145}"/>
          </ac:spMkLst>
        </pc:spChg>
      </pc:sldChg>
      <pc:sldChg chg="addSp modSp">
        <pc:chgData name="L Christian" userId="S::lchristian@cts.odbst.org::091c1dc2-1f0d-4155-855d-10a8ccb24a12" providerId="AD" clId="Web-{AB1A0D0E-5AF2-2267-9A11-0900B0B1EBC5}" dt="2023-06-05T16:42:24.240" v="65" actId="1076"/>
        <pc:sldMkLst>
          <pc:docMk/>
          <pc:sldMk cId="2769873625" sldId="661"/>
        </pc:sldMkLst>
        <pc:picChg chg="add mod">
          <ac:chgData name="L Christian" userId="S::lchristian@cts.odbst.org::091c1dc2-1f0d-4155-855d-10a8ccb24a12" providerId="AD" clId="Web-{AB1A0D0E-5AF2-2267-9A11-0900B0B1EBC5}" dt="2023-06-05T16:42:14.880" v="61" actId="14100"/>
          <ac:picMkLst>
            <pc:docMk/>
            <pc:sldMk cId="2769873625" sldId="661"/>
            <ac:picMk id="3" creationId="{9A56A9BA-1180-655E-D0AD-F9BE586566B1}"/>
          </ac:picMkLst>
        </pc:picChg>
        <pc:picChg chg="add mod">
          <ac:chgData name="L Christian" userId="S::lchristian@cts.odbst.org::091c1dc2-1f0d-4155-855d-10a8ccb24a12" providerId="AD" clId="Web-{AB1A0D0E-5AF2-2267-9A11-0900B0B1EBC5}" dt="2023-06-05T16:42:24.240" v="65" actId="1076"/>
          <ac:picMkLst>
            <pc:docMk/>
            <pc:sldMk cId="2769873625" sldId="661"/>
            <ac:picMk id="11" creationId="{9FB8A407-931A-6EA1-56E0-3B07D5980D7E}"/>
          </ac:picMkLst>
        </pc:picChg>
      </pc:sldChg>
      <pc:sldChg chg="addSp delSp modSp new addAnim delAnim">
        <pc:chgData name="L Christian" userId="S::lchristian@cts.odbst.org::091c1dc2-1f0d-4155-855d-10a8ccb24a12" providerId="AD" clId="Web-{AB1A0D0E-5AF2-2267-9A11-0900B0B1EBC5}" dt="2023-06-05T16:41:59.394" v="56" actId="20577"/>
        <pc:sldMkLst>
          <pc:docMk/>
          <pc:sldMk cId="2314115455" sldId="663"/>
        </pc:sldMkLst>
        <pc:spChg chg="del">
          <ac:chgData name="L Christian" userId="S::lchristian@cts.odbst.org::091c1dc2-1f0d-4155-855d-10a8ccb24a12" providerId="AD" clId="Web-{AB1A0D0E-5AF2-2267-9A11-0900B0B1EBC5}" dt="2023-06-05T16:38:34.866" v="5"/>
          <ac:spMkLst>
            <pc:docMk/>
            <pc:sldMk cId="2314115455" sldId="663"/>
            <ac:spMk id="2" creationId="{73746E8F-D4FC-55F0-3998-A5EBA21ABF7B}"/>
          </ac:spMkLst>
        </pc:spChg>
        <pc:spChg chg="del">
          <ac:chgData name="L Christian" userId="S::lchristian@cts.odbst.org::091c1dc2-1f0d-4155-855d-10a8ccb24a12" providerId="AD" clId="Web-{AB1A0D0E-5AF2-2267-9A11-0900B0B1EBC5}" dt="2023-06-05T16:38:34.210" v="4"/>
          <ac:spMkLst>
            <pc:docMk/>
            <pc:sldMk cId="2314115455" sldId="663"/>
            <ac:spMk id="3" creationId="{E1FEC0D4-8086-A595-F6F5-85F7386E4632}"/>
          </ac:spMkLst>
        </pc:spChg>
        <pc:spChg chg="add">
          <ac:chgData name="L Christian" userId="S::lchristian@cts.odbst.org::091c1dc2-1f0d-4155-855d-10a8ccb24a12" providerId="AD" clId="Web-{AB1A0D0E-5AF2-2267-9A11-0900B0B1EBC5}" dt="2023-06-05T16:38:15.287" v="1"/>
          <ac:spMkLst>
            <pc:docMk/>
            <pc:sldMk cId="2314115455" sldId="663"/>
            <ac:spMk id="5" creationId="{50CD670B-7D7D-195E-B759-9490B56A10DA}"/>
          </ac:spMkLst>
        </pc:spChg>
        <pc:spChg chg="mod">
          <ac:chgData name="L Christian" userId="S::lchristian@cts.odbst.org::091c1dc2-1f0d-4155-855d-10a8ccb24a12" providerId="AD" clId="Web-{AB1A0D0E-5AF2-2267-9A11-0900B0B1EBC5}" dt="2023-06-05T16:39:25.479" v="22"/>
          <ac:spMkLst>
            <pc:docMk/>
            <pc:sldMk cId="2314115455" sldId="663"/>
            <ac:spMk id="8" creationId="{37F655BE-3892-B72F-D321-904E8E6B4B56}"/>
          </ac:spMkLst>
        </pc:spChg>
        <pc:spChg chg="add mod">
          <ac:chgData name="L Christian" userId="S::lchristian@cts.odbst.org::091c1dc2-1f0d-4155-855d-10a8ccb24a12" providerId="AD" clId="Web-{AB1A0D0E-5AF2-2267-9A11-0900B0B1EBC5}" dt="2023-06-05T16:41:59.394" v="56" actId="20577"/>
          <ac:spMkLst>
            <pc:docMk/>
            <pc:sldMk cId="2314115455" sldId="663"/>
            <ac:spMk id="12" creationId="{78A5AF44-F290-A27A-FBE8-62F11992E2E1}"/>
          </ac:spMkLst>
        </pc:spChg>
        <pc:grpChg chg="add mod">
          <ac:chgData name="L Christian" userId="S::lchristian@cts.odbst.org::091c1dc2-1f0d-4155-855d-10a8ccb24a12" providerId="AD" clId="Web-{AB1A0D0E-5AF2-2267-9A11-0900B0B1EBC5}" dt="2023-06-05T16:39:21.385" v="18" actId="1076"/>
          <ac:grpSpMkLst>
            <pc:docMk/>
            <pc:sldMk cId="2314115455" sldId="663"/>
            <ac:grpSpMk id="9" creationId="{121B6724-0C6E-13E0-C23B-854F3281284F}"/>
          </ac:grpSpMkLst>
        </pc:grpChg>
        <pc:picChg chg="add mod">
          <ac:chgData name="L Christian" userId="S::lchristian@cts.odbst.org::091c1dc2-1f0d-4155-855d-10a8ccb24a12" providerId="AD" clId="Web-{AB1A0D0E-5AF2-2267-9A11-0900B0B1EBC5}" dt="2023-06-05T16:41:33.721" v="41" actId="1076"/>
          <ac:picMkLst>
            <pc:docMk/>
            <pc:sldMk cId="2314115455" sldId="663"/>
            <ac:picMk id="10" creationId="{476967CD-8DB8-3E87-6081-C35033B8A0FB}"/>
          </ac:picMkLst>
        </pc:picChg>
      </pc:sldChg>
      <pc:sldChg chg="addSp delSp modSp add ord replId addAnim delAnim">
        <pc:chgData name="L Christian" userId="S::lchristian@cts.odbst.org::091c1dc2-1f0d-4155-855d-10a8ccb24a12" providerId="AD" clId="Web-{AB1A0D0E-5AF2-2267-9A11-0900B0B1EBC5}" dt="2023-06-05T16:41:54.691" v="53" actId="20577"/>
        <pc:sldMkLst>
          <pc:docMk/>
          <pc:sldMk cId="3754271511" sldId="664"/>
        </pc:sldMkLst>
        <pc:spChg chg="mod">
          <ac:chgData name="L Christian" userId="S::lchristian@cts.odbst.org::091c1dc2-1f0d-4155-855d-10a8ccb24a12" providerId="AD" clId="Web-{AB1A0D0E-5AF2-2267-9A11-0900B0B1EBC5}" dt="2023-06-05T16:39:31.042" v="26"/>
          <ac:spMkLst>
            <pc:docMk/>
            <pc:sldMk cId="3754271511" sldId="664"/>
            <ac:spMk id="4" creationId="{C9F9BDC6-1576-90D4-A292-12CB72DB714C}"/>
          </ac:spMkLst>
        </pc:spChg>
        <pc:spChg chg="add mod">
          <ac:chgData name="L Christian" userId="S::lchristian@cts.odbst.org::091c1dc2-1f0d-4155-855d-10a8ccb24a12" providerId="AD" clId="Web-{AB1A0D0E-5AF2-2267-9A11-0900B0B1EBC5}" dt="2023-06-05T16:41:54.691" v="53" actId="20577"/>
          <ac:spMkLst>
            <pc:docMk/>
            <pc:sldMk cId="3754271511" sldId="664"/>
            <ac:spMk id="13" creationId="{C871CA64-D670-EEDE-DCA9-76BCD22E190D}"/>
          </ac:spMkLst>
        </pc:spChg>
        <pc:grpChg chg="add mod">
          <ac:chgData name="L Christian" userId="S::lchristian@cts.odbst.org::091c1dc2-1f0d-4155-855d-10a8ccb24a12" providerId="AD" clId="Web-{AB1A0D0E-5AF2-2267-9A11-0900B0B1EBC5}" dt="2023-06-05T16:39:15.088" v="16" actId="1076"/>
          <ac:grpSpMkLst>
            <pc:docMk/>
            <pc:sldMk cId="3754271511" sldId="664"/>
            <ac:grpSpMk id="6" creationId="{436D14FC-A03F-5319-341A-521209F5AA4E}"/>
          </ac:grpSpMkLst>
        </pc:grpChg>
        <pc:grpChg chg="del">
          <ac:chgData name="L Christian" userId="S::lchristian@cts.odbst.org::091c1dc2-1f0d-4155-855d-10a8ccb24a12" providerId="AD" clId="Web-{AB1A0D0E-5AF2-2267-9A11-0900B0B1EBC5}" dt="2023-06-05T16:38:45.461" v="7"/>
          <ac:grpSpMkLst>
            <pc:docMk/>
            <pc:sldMk cId="3754271511" sldId="664"/>
            <ac:grpSpMk id="9" creationId="{121B6724-0C6E-13E0-C23B-854F3281284F}"/>
          </ac:grpSpMkLst>
        </pc:grpChg>
        <pc:picChg chg="add mod">
          <ac:chgData name="L Christian" userId="S::lchristian@cts.odbst.org::091c1dc2-1f0d-4155-855d-10a8ccb24a12" providerId="AD" clId="Web-{AB1A0D0E-5AF2-2267-9A11-0900B0B1EBC5}" dt="2023-06-05T16:40:44.546" v="36" actId="1076"/>
          <ac:picMkLst>
            <pc:docMk/>
            <pc:sldMk cId="3754271511" sldId="664"/>
            <ac:picMk id="10" creationId="{FCBDD8C9-F8F9-9307-CBB8-A1B586062786}"/>
          </ac:picMkLst>
        </pc:picChg>
        <pc:picChg chg="add mod">
          <ac:chgData name="L Christian" userId="S::lchristian@cts.odbst.org::091c1dc2-1f0d-4155-855d-10a8ccb24a12" providerId="AD" clId="Web-{AB1A0D0E-5AF2-2267-9A11-0900B0B1EBC5}" dt="2023-06-05T16:40:46.327" v="37" actId="1076"/>
          <ac:picMkLst>
            <pc:docMk/>
            <pc:sldMk cId="3754271511" sldId="664"/>
            <ac:picMk id="11" creationId="{09EA319B-8EF8-5DDA-9215-3A2034B72849}"/>
          </ac:picMkLst>
        </pc:picChg>
      </pc:sldChg>
    </pc:docChg>
  </pc:docChgLst>
  <pc:docChgLst>
    <pc:chgData name="L Christian" userId="S::lchristian@cts.odbst.org::091c1dc2-1f0d-4155-855d-10a8ccb24a12" providerId="AD" clId="Web-{E384A6C0-9027-A90F-0DF9-1BA8225C6BD2}"/>
    <pc:docChg chg="modSld">
      <pc:chgData name="L Christian" userId="S::lchristian@cts.odbst.org::091c1dc2-1f0d-4155-855d-10a8ccb24a12" providerId="AD" clId="Web-{E384A6C0-9027-A90F-0DF9-1BA8225C6BD2}" dt="2023-06-05T06:54:52.795" v="19" actId="1076"/>
      <pc:docMkLst>
        <pc:docMk/>
      </pc:docMkLst>
      <pc:sldChg chg="modSp">
        <pc:chgData name="L Christian" userId="S::lchristian@cts.odbst.org::091c1dc2-1f0d-4155-855d-10a8ccb24a12" providerId="AD" clId="Web-{E384A6C0-9027-A90F-0DF9-1BA8225C6BD2}" dt="2023-06-05T06:54:21.883" v="4" actId="20577"/>
        <pc:sldMkLst>
          <pc:docMk/>
          <pc:sldMk cId="3537279705" sldId="648"/>
        </pc:sldMkLst>
        <pc:spChg chg="mod">
          <ac:chgData name="L Christian" userId="S::lchristian@cts.odbst.org::091c1dc2-1f0d-4155-855d-10a8ccb24a12" providerId="AD" clId="Web-{E384A6C0-9027-A90F-0DF9-1BA8225C6BD2}" dt="2023-06-05T06:54:21.883" v="4" actId="20577"/>
          <ac:spMkLst>
            <pc:docMk/>
            <pc:sldMk cId="3537279705" sldId="648"/>
            <ac:spMk id="5" creationId="{3278591C-5EE9-5A37-3F8F-8A4298A02A6F}"/>
          </ac:spMkLst>
        </pc:spChg>
      </pc:sldChg>
      <pc:sldChg chg="modSp">
        <pc:chgData name="L Christian" userId="S::lchristian@cts.odbst.org::091c1dc2-1f0d-4155-855d-10a8ccb24a12" providerId="AD" clId="Web-{E384A6C0-9027-A90F-0DF9-1BA8225C6BD2}" dt="2023-06-05T06:54:27.570" v="9" actId="20577"/>
        <pc:sldMkLst>
          <pc:docMk/>
          <pc:sldMk cId="2101447738" sldId="649"/>
        </pc:sldMkLst>
        <pc:spChg chg="mod">
          <ac:chgData name="L Christian" userId="S::lchristian@cts.odbst.org::091c1dc2-1f0d-4155-855d-10a8ccb24a12" providerId="AD" clId="Web-{E384A6C0-9027-A90F-0DF9-1BA8225C6BD2}" dt="2023-06-05T06:54:27.570" v="9" actId="20577"/>
          <ac:spMkLst>
            <pc:docMk/>
            <pc:sldMk cId="2101447738" sldId="649"/>
            <ac:spMk id="5" creationId="{3278591C-5EE9-5A37-3F8F-8A4298A02A6F}"/>
          </ac:spMkLst>
        </pc:spChg>
      </pc:sldChg>
      <pc:sldChg chg="modSp">
        <pc:chgData name="L Christian" userId="S::lchristian@cts.odbst.org::091c1dc2-1f0d-4155-855d-10a8ccb24a12" providerId="AD" clId="Web-{E384A6C0-9027-A90F-0DF9-1BA8225C6BD2}" dt="2023-06-05T06:54:31.805" v="11" actId="20577"/>
        <pc:sldMkLst>
          <pc:docMk/>
          <pc:sldMk cId="1653559684" sldId="650"/>
        </pc:sldMkLst>
        <pc:spChg chg="mod">
          <ac:chgData name="L Christian" userId="S::lchristian@cts.odbst.org::091c1dc2-1f0d-4155-855d-10a8ccb24a12" providerId="AD" clId="Web-{E384A6C0-9027-A90F-0DF9-1BA8225C6BD2}" dt="2023-06-05T06:54:31.805" v="11" actId="20577"/>
          <ac:spMkLst>
            <pc:docMk/>
            <pc:sldMk cId="1653559684" sldId="650"/>
            <ac:spMk id="5" creationId="{3278591C-5EE9-5A37-3F8F-8A4298A02A6F}"/>
          </ac:spMkLst>
        </pc:spChg>
      </pc:sldChg>
      <pc:sldChg chg="modSp">
        <pc:chgData name="L Christian" userId="S::lchristian@cts.odbst.org::091c1dc2-1f0d-4155-855d-10a8ccb24a12" providerId="AD" clId="Web-{E384A6C0-9027-A90F-0DF9-1BA8225C6BD2}" dt="2023-06-05T06:54:39.998" v="14" actId="1076"/>
        <pc:sldMkLst>
          <pc:docMk/>
          <pc:sldMk cId="3725466225" sldId="652"/>
        </pc:sldMkLst>
        <pc:spChg chg="mod">
          <ac:chgData name="L Christian" userId="S::lchristian@cts.odbst.org::091c1dc2-1f0d-4155-855d-10a8ccb24a12" providerId="AD" clId="Web-{E384A6C0-9027-A90F-0DF9-1BA8225C6BD2}" dt="2023-06-05T06:54:37.123" v="13" actId="20577"/>
          <ac:spMkLst>
            <pc:docMk/>
            <pc:sldMk cId="3725466225" sldId="652"/>
            <ac:spMk id="5" creationId="{3278591C-5EE9-5A37-3F8F-8A4298A02A6F}"/>
          </ac:spMkLst>
        </pc:spChg>
        <pc:picChg chg="mod">
          <ac:chgData name="L Christian" userId="S::lchristian@cts.odbst.org::091c1dc2-1f0d-4155-855d-10a8ccb24a12" providerId="AD" clId="Web-{E384A6C0-9027-A90F-0DF9-1BA8225C6BD2}" dt="2023-06-05T06:54:39.998" v="14" actId="1076"/>
          <ac:picMkLst>
            <pc:docMk/>
            <pc:sldMk cId="3725466225" sldId="652"/>
            <ac:picMk id="3" creationId="{643B898C-63E4-839B-058C-0C9CFD60250E}"/>
          </ac:picMkLst>
        </pc:picChg>
      </pc:sldChg>
      <pc:sldChg chg="modSp">
        <pc:chgData name="L Christian" userId="S::lchristian@cts.odbst.org::091c1dc2-1f0d-4155-855d-10a8ccb24a12" providerId="AD" clId="Web-{E384A6C0-9027-A90F-0DF9-1BA8225C6BD2}" dt="2023-06-05T06:54:46.061" v="18" actId="20577"/>
        <pc:sldMkLst>
          <pc:docMk/>
          <pc:sldMk cId="4014656973" sldId="653"/>
        </pc:sldMkLst>
        <pc:spChg chg="mod">
          <ac:chgData name="L Christian" userId="S::lchristian@cts.odbst.org::091c1dc2-1f0d-4155-855d-10a8ccb24a12" providerId="AD" clId="Web-{E384A6C0-9027-A90F-0DF9-1BA8225C6BD2}" dt="2023-06-05T06:54:46.061" v="18" actId="20577"/>
          <ac:spMkLst>
            <pc:docMk/>
            <pc:sldMk cId="4014656973" sldId="653"/>
            <ac:spMk id="5" creationId="{3278591C-5EE9-5A37-3F8F-8A4298A02A6F}"/>
          </ac:spMkLst>
        </pc:spChg>
      </pc:sldChg>
      <pc:sldChg chg="modSp">
        <pc:chgData name="L Christian" userId="S::lchristian@cts.odbst.org::091c1dc2-1f0d-4155-855d-10a8ccb24a12" providerId="AD" clId="Web-{E384A6C0-9027-A90F-0DF9-1BA8225C6BD2}" dt="2023-06-05T06:54:52.795" v="19" actId="1076"/>
        <pc:sldMkLst>
          <pc:docMk/>
          <pc:sldMk cId="2047598889" sldId="654"/>
        </pc:sldMkLst>
        <pc:spChg chg="mod">
          <ac:chgData name="L Christian" userId="S::lchristian@cts.odbst.org::091c1dc2-1f0d-4155-855d-10a8ccb24a12" providerId="AD" clId="Web-{E384A6C0-9027-A90F-0DF9-1BA8225C6BD2}" dt="2023-06-05T06:54:52.795" v="19" actId="1076"/>
          <ac:spMkLst>
            <pc:docMk/>
            <pc:sldMk cId="2047598889" sldId="654"/>
            <ac:spMk id="5" creationId="{3278591C-5EE9-5A37-3F8F-8A4298A02A6F}"/>
          </ac:spMkLst>
        </pc:spChg>
      </pc:sldChg>
    </pc:docChg>
  </pc:docChgLst>
  <pc:docChgLst>
    <pc:chgData name="L Christian" userId="S::lchristian@cts.odbst.org::091c1dc2-1f0d-4155-855d-10a8ccb24a12" providerId="AD" clId="Web-{1A8D06E9-5997-1DF6-3B7F-4B4CE9DD8903}"/>
    <pc:docChg chg="modSld">
      <pc:chgData name="L Christian" userId="S::lchristian@cts.odbst.org::091c1dc2-1f0d-4155-855d-10a8ccb24a12" providerId="AD" clId="Web-{1A8D06E9-5997-1DF6-3B7F-4B4CE9DD8903}" dt="2023-06-04T14:29:28.687" v="1"/>
      <pc:docMkLst>
        <pc:docMk/>
      </pc:docMkLst>
      <pc:sldChg chg="modSp">
        <pc:chgData name="L Christian" userId="S::lchristian@cts.odbst.org::091c1dc2-1f0d-4155-855d-10a8ccb24a12" providerId="AD" clId="Web-{1A8D06E9-5997-1DF6-3B7F-4B4CE9DD8903}" dt="2023-06-04T14:29:28.687" v="1"/>
        <pc:sldMkLst>
          <pc:docMk/>
          <pc:sldMk cId="306704608" sldId="644"/>
        </pc:sldMkLst>
        <pc:spChg chg="mod">
          <ac:chgData name="L Christian" userId="S::lchristian@cts.odbst.org::091c1dc2-1f0d-4155-855d-10a8ccb24a12" providerId="AD" clId="Web-{1A8D06E9-5997-1DF6-3B7F-4B4CE9DD8903}" dt="2023-06-04T14:29:28.687" v="1"/>
          <ac:spMkLst>
            <pc:docMk/>
            <pc:sldMk cId="306704608" sldId="644"/>
            <ac:spMk id="2" creationId="{C90F9D33-C3FB-1161-DCDE-54DE03612A3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AC35BA-88E7-41F1-A668-E99620BF9B04}" type="datetimeFigureOut">
              <a:rPr lang="en-GB" smtClean="0"/>
              <a:t>12/07/2023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79A923-FA0F-4ECB-8AD8-0BA29FCB1051}" type="slidenum">
              <a:rPr lang="en-GB" smtClean="0"/>
              <a:t>‹#›</a:t>
            </a:fld>
            <a:endParaRPr lang="en-GB" dirty="0"/>
          </a:p>
        </p:txBody>
      </p:sp>
    </p:spTree>
    <p:extLst>
      <p:ext uri="{BB962C8B-B14F-4D97-AF65-F5344CB8AC3E}">
        <p14:creationId xmlns:p14="http://schemas.microsoft.com/office/powerpoint/2010/main" val="41923536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 CENA" panose="02000000000000000000" pitchFamily="2" charset="0"/>
              </a:rPr>
              <a:t>World Environment Day takes place every year on the 5</a:t>
            </a:r>
            <a:r>
              <a:rPr lang="en-GB" sz="1200" baseline="30000" dirty="0">
                <a:latin typeface="AR CENA" panose="02000000000000000000" pitchFamily="2" charset="0"/>
              </a:rPr>
              <a:t>th</a:t>
            </a:r>
            <a:r>
              <a:rPr lang="en-GB" sz="1200" dirty="0">
                <a:latin typeface="AR CENA" panose="02000000000000000000" pitchFamily="2" charset="0"/>
              </a:rPr>
              <a:t> June.</a:t>
            </a:r>
          </a:p>
          <a:p>
            <a:endParaRPr lang="en-GB" sz="1200" dirty="0">
              <a:latin typeface="AR CENA" panose="02000000000000000000" pitchFamily="2" charset="0"/>
            </a:endParaRPr>
          </a:p>
          <a:p>
            <a:r>
              <a:rPr lang="en-GB" sz="1200" dirty="0">
                <a:latin typeface="AR CENA" panose="02000000000000000000" pitchFamily="2" charset="0"/>
              </a:rPr>
              <a:t>It was set up in 1973 by the United Nations.</a:t>
            </a:r>
          </a:p>
          <a:p>
            <a:endParaRPr lang="en-GB" sz="1200" dirty="0">
              <a:latin typeface="AR CENA" panose="02000000000000000000" pitchFamily="2" charset="0"/>
            </a:endParaRPr>
          </a:p>
          <a:p>
            <a:r>
              <a:rPr lang="en-GB" sz="1200" dirty="0">
                <a:latin typeface="AR CENA" panose="02000000000000000000" pitchFamily="2" charset="0"/>
              </a:rPr>
              <a:t>That means this year is the 50</a:t>
            </a:r>
            <a:r>
              <a:rPr lang="en-GB" sz="1200" baseline="30000" dirty="0">
                <a:latin typeface="AR CENA" panose="02000000000000000000" pitchFamily="2" charset="0"/>
              </a:rPr>
              <a:t>th</a:t>
            </a:r>
            <a:r>
              <a:rPr lang="en-GB" sz="1200" dirty="0">
                <a:latin typeface="AR CENA" panose="02000000000000000000" pitchFamily="2" charset="0"/>
              </a:rPr>
              <a:t> anniversary.</a:t>
            </a:r>
          </a:p>
          <a:p>
            <a:endParaRPr lang="en-GB" dirty="0"/>
          </a:p>
        </p:txBody>
      </p:sp>
      <p:sp>
        <p:nvSpPr>
          <p:cNvPr id="4" name="Slide Number Placeholder 3"/>
          <p:cNvSpPr>
            <a:spLocks noGrp="1"/>
          </p:cNvSpPr>
          <p:nvPr>
            <p:ph type="sldNum" sz="quarter" idx="5"/>
          </p:nvPr>
        </p:nvSpPr>
        <p:spPr/>
        <p:txBody>
          <a:bodyPr/>
          <a:lstStyle/>
          <a:p>
            <a:fld id="{7979A923-FA0F-4ECB-8AD8-0BA29FCB1051}" type="slidenum">
              <a:rPr lang="en-GB" smtClean="0"/>
              <a:t>2</a:t>
            </a:fld>
            <a:endParaRPr lang="en-GB" dirty="0"/>
          </a:p>
        </p:txBody>
      </p:sp>
    </p:spTree>
    <p:extLst>
      <p:ext uri="{BB962C8B-B14F-4D97-AF65-F5344CB8AC3E}">
        <p14:creationId xmlns:p14="http://schemas.microsoft.com/office/powerpoint/2010/main" val="19453987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AR CENA" panose="02000000000000000000" pitchFamily="2" charset="0"/>
                <a:cs typeface="BrowalliaUPC" panose="020B0604020202020204" pitchFamily="34" charset="-34"/>
              </a:rPr>
              <a:t>It is now celebrated in over 143 countries all around the world.</a:t>
            </a:r>
          </a:p>
          <a:p>
            <a:endParaRPr lang="en-GB" dirty="0"/>
          </a:p>
        </p:txBody>
      </p:sp>
      <p:sp>
        <p:nvSpPr>
          <p:cNvPr id="4" name="Slide Number Placeholder 3"/>
          <p:cNvSpPr>
            <a:spLocks noGrp="1"/>
          </p:cNvSpPr>
          <p:nvPr>
            <p:ph type="sldNum" sz="quarter" idx="5"/>
          </p:nvPr>
        </p:nvSpPr>
        <p:spPr/>
        <p:txBody>
          <a:bodyPr/>
          <a:lstStyle/>
          <a:p>
            <a:fld id="{7979A923-FA0F-4ECB-8AD8-0BA29FCB1051}" type="slidenum">
              <a:rPr lang="en-GB" smtClean="0"/>
              <a:t>3</a:t>
            </a:fld>
            <a:endParaRPr lang="en-GB" dirty="0"/>
          </a:p>
        </p:txBody>
      </p:sp>
    </p:spTree>
    <p:extLst>
      <p:ext uri="{BB962C8B-B14F-4D97-AF65-F5344CB8AC3E}">
        <p14:creationId xmlns:p14="http://schemas.microsoft.com/office/powerpoint/2010/main" val="3857378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 CENA" panose="02000000000000000000" pitchFamily="2" charset="0"/>
              </a:rPr>
              <a:t>World Environment Day was set up to raise awareness of our planet Earth and the issues around it’s wellbeing.</a:t>
            </a:r>
          </a:p>
          <a:p>
            <a:endParaRPr lang="en-GB" sz="1200" dirty="0">
              <a:latin typeface="AR CENA" panose="02000000000000000000" pitchFamily="2" charset="0"/>
            </a:endParaRPr>
          </a:p>
          <a:p>
            <a:r>
              <a:rPr lang="en-GB" sz="1200" dirty="0">
                <a:latin typeface="AR CENA" panose="02000000000000000000" pitchFamily="2" charset="0"/>
              </a:rPr>
              <a:t>It raises awareness to encourage worldwide action to protect the environment. </a:t>
            </a:r>
          </a:p>
          <a:p>
            <a:endParaRPr lang="en-GB" dirty="0"/>
          </a:p>
        </p:txBody>
      </p:sp>
      <p:sp>
        <p:nvSpPr>
          <p:cNvPr id="4" name="Slide Number Placeholder 3"/>
          <p:cNvSpPr>
            <a:spLocks noGrp="1"/>
          </p:cNvSpPr>
          <p:nvPr>
            <p:ph type="sldNum" sz="quarter" idx="5"/>
          </p:nvPr>
        </p:nvSpPr>
        <p:spPr/>
        <p:txBody>
          <a:bodyPr/>
          <a:lstStyle/>
          <a:p>
            <a:fld id="{7979A923-FA0F-4ECB-8AD8-0BA29FCB1051}" type="slidenum">
              <a:rPr lang="en-GB" smtClean="0"/>
              <a:t>4</a:t>
            </a:fld>
            <a:endParaRPr lang="en-GB" dirty="0"/>
          </a:p>
        </p:txBody>
      </p:sp>
    </p:spTree>
    <p:extLst>
      <p:ext uri="{BB962C8B-B14F-4D97-AF65-F5344CB8AC3E}">
        <p14:creationId xmlns:p14="http://schemas.microsoft.com/office/powerpoint/2010/main" val="19881655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AR CENA" panose="02000000000000000000" pitchFamily="2" charset="0"/>
                <a:cs typeface="BrowalliaUPC" panose="020B0604020202020204" pitchFamily="34" charset="-34"/>
              </a:rPr>
              <a:t>Since World Environment Day began in 1973, hundreds of thousands of events have been organised around the world to improve the environment. </a:t>
            </a:r>
          </a:p>
        </p:txBody>
      </p:sp>
      <p:sp>
        <p:nvSpPr>
          <p:cNvPr id="4" name="Slide Number Placeholder 3"/>
          <p:cNvSpPr>
            <a:spLocks noGrp="1"/>
          </p:cNvSpPr>
          <p:nvPr>
            <p:ph type="sldNum" sz="quarter" idx="5"/>
          </p:nvPr>
        </p:nvSpPr>
        <p:spPr/>
        <p:txBody>
          <a:bodyPr/>
          <a:lstStyle/>
          <a:p>
            <a:fld id="{7979A923-FA0F-4ECB-8AD8-0BA29FCB1051}" type="slidenum">
              <a:rPr lang="en-GB" smtClean="0"/>
              <a:t>5</a:t>
            </a:fld>
            <a:endParaRPr lang="en-GB" dirty="0"/>
          </a:p>
        </p:txBody>
      </p:sp>
    </p:spTree>
    <p:extLst>
      <p:ext uri="{BB962C8B-B14F-4D97-AF65-F5344CB8AC3E}">
        <p14:creationId xmlns:p14="http://schemas.microsoft.com/office/powerpoint/2010/main" val="1238063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AR CENA" panose="02000000000000000000" pitchFamily="2" charset="0"/>
                <a:cs typeface="BrowalliaUPC" panose="020B0604020202020204" pitchFamily="34" charset="-34"/>
              </a:rPr>
              <a:t>Projects have included community clean-ups, action against illegal trade in wildlife, replanting forests and reducing plastic pollution.</a:t>
            </a:r>
          </a:p>
          <a:p>
            <a:endParaRPr lang="en-GB" dirty="0"/>
          </a:p>
        </p:txBody>
      </p:sp>
      <p:sp>
        <p:nvSpPr>
          <p:cNvPr id="4" name="Slide Number Placeholder 3"/>
          <p:cNvSpPr>
            <a:spLocks noGrp="1"/>
          </p:cNvSpPr>
          <p:nvPr>
            <p:ph type="sldNum" sz="quarter" idx="5"/>
          </p:nvPr>
        </p:nvSpPr>
        <p:spPr/>
        <p:txBody>
          <a:bodyPr/>
          <a:lstStyle/>
          <a:p>
            <a:fld id="{7979A923-FA0F-4ECB-8AD8-0BA29FCB1051}" type="slidenum">
              <a:rPr lang="en-GB" smtClean="0"/>
              <a:t>6</a:t>
            </a:fld>
            <a:endParaRPr lang="en-GB" dirty="0"/>
          </a:p>
        </p:txBody>
      </p:sp>
    </p:spTree>
    <p:extLst>
      <p:ext uri="{BB962C8B-B14F-4D97-AF65-F5344CB8AC3E}">
        <p14:creationId xmlns:p14="http://schemas.microsoft.com/office/powerpoint/2010/main" val="27645098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dirty="0">
                <a:solidFill>
                  <a:prstClr val="black"/>
                </a:solidFill>
                <a:latin typeface="AR CENA" panose="02000000000000000000" pitchFamily="2" charset="0"/>
                <a:cs typeface="BrowalliaUPC" panose="020B0604020202020204" pitchFamily="34" charset="-34"/>
              </a:rPr>
              <a:t>In many countries, World Environment Day is used to draw political attention and action to improving the environment. </a:t>
            </a:r>
          </a:p>
          <a:p>
            <a:pPr algn="l"/>
            <a:endParaRPr lang="en-GB" sz="1200" dirty="0">
              <a:solidFill>
                <a:prstClr val="black"/>
              </a:solidFill>
              <a:latin typeface="AR CENA" panose="02000000000000000000" pitchFamily="2" charset="0"/>
              <a:cs typeface="BrowalliaUPC" panose="020B0604020202020204" pitchFamily="34" charset="-34"/>
            </a:endParaRPr>
          </a:p>
          <a:p>
            <a:pPr algn="l"/>
            <a:r>
              <a:rPr lang="en-GB" sz="1200" dirty="0">
                <a:solidFill>
                  <a:prstClr val="black"/>
                </a:solidFill>
                <a:latin typeface="AR CENA" panose="02000000000000000000" pitchFamily="2" charset="0"/>
                <a:cs typeface="BrowalliaUPC" panose="020B0604020202020204" pitchFamily="34" charset="-34"/>
              </a:rPr>
              <a:t>Many campaigns and rallies take place highlighting the environmental issues that require government intervention and action.</a:t>
            </a:r>
          </a:p>
          <a:p>
            <a:endParaRPr lang="en-GB" dirty="0"/>
          </a:p>
        </p:txBody>
      </p:sp>
      <p:sp>
        <p:nvSpPr>
          <p:cNvPr id="4" name="Slide Number Placeholder 3"/>
          <p:cNvSpPr>
            <a:spLocks noGrp="1"/>
          </p:cNvSpPr>
          <p:nvPr>
            <p:ph type="sldNum" sz="quarter" idx="5"/>
          </p:nvPr>
        </p:nvSpPr>
        <p:spPr/>
        <p:txBody>
          <a:bodyPr/>
          <a:lstStyle/>
          <a:p>
            <a:fld id="{7979A923-FA0F-4ECB-8AD8-0BA29FCB1051}" type="slidenum">
              <a:rPr lang="en-GB" smtClean="0"/>
              <a:t>7</a:t>
            </a:fld>
            <a:endParaRPr lang="en-GB" dirty="0"/>
          </a:p>
        </p:txBody>
      </p:sp>
    </p:spTree>
    <p:extLst>
      <p:ext uri="{BB962C8B-B14F-4D97-AF65-F5344CB8AC3E}">
        <p14:creationId xmlns:p14="http://schemas.microsoft.com/office/powerpoint/2010/main" val="36327930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AR CENA" panose="02000000000000000000" pitchFamily="2" charset="0"/>
                <a:cs typeface="BrowalliaUPC" panose="020B0604020202020204" pitchFamily="34" charset="-34"/>
              </a:rPr>
              <a:t>In 2021, the UN launched the ‘United Nations Decade on Ecosystem Restoration’.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prstClr val="black"/>
              </a:solidFill>
              <a:latin typeface="AR CENA" panose="02000000000000000000" pitchFamily="2" charset="0"/>
              <a:cs typeface="BrowalliaUPC" panose="020B0604020202020204" pitchFamily="34" charset="-3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AR CENA" panose="02000000000000000000" pitchFamily="2" charset="0"/>
                <a:cs typeface="BrowalliaUPC" panose="020B0604020202020204" pitchFamily="34" charset="-34"/>
              </a:rPr>
              <a:t>Does anyone know what an Ecosystem is?</a:t>
            </a:r>
          </a:p>
          <a:p>
            <a:endParaRPr lang="en-GB" dirty="0"/>
          </a:p>
        </p:txBody>
      </p:sp>
      <p:sp>
        <p:nvSpPr>
          <p:cNvPr id="4" name="Slide Number Placeholder 3"/>
          <p:cNvSpPr>
            <a:spLocks noGrp="1"/>
          </p:cNvSpPr>
          <p:nvPr>
            <p:ph type="sldNum" sz="quarter" idx="5"/>
          </p:nvPr>
        </p:nvSpPr>
        <p:spPr/>
        <p:txBody>
          <a:bodyPr/>
          <a:lstStyle/>
          <a:p>
            <a:fld id="{7979A923-FA0F-4ECB-8AD8-0BA29FCB1051}" type="slidenum">
              <a:rPr lang="en-GB" smtClean="0"/>
              <a:t>8</a:t>
            </a:fld>
            <a:endParaRPr lang="en-GB" dirty="0"/>
          </a:p>
        </p:txBody>
      </p:sp>
    </p:spTree>
    <p:extLst>
      <p:ext uri="{BB962C8B-B14F-4D97-AF65-F5344CB8AC3E}">
        <p14:creationId xmlns:p14="http://schemas.microsoft.com/office/powerpoint/2010/main" val="1222458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dirty="0">
                <a:solidFill>
                  <a:prstClr val="black"/>
                </a:solidFill>
                <a:latin typeface="AR CENA" panose="02000000000000000000" pitchFamily="2" charset="0"/>
                <a:cs typeface="BrowalliaUPC" panose="020B0604020202020204" pitchFamily="34" charset="-34"/>
              </a:rPr>
              <a:t>An ecosystem is a community of interacting organisms and their environment. </a:t>
            </a:r>
          </a:p>
          <a:p>
            <a:pPr algn="l"/>
            <a:endParaRPr lang="en-GB" sz="1200" dirty="0">
              <a:solidFill>
                <a:prstClr val="black"/>
              </a:solidFill>
              <a:latin typeface="AR CENA" panose="02000000000000000000" pitchFamily="2" charset="0"/>
              <a:cs typeface="BrowalliaUPC" panose="020B0604020202020204" pitchFamily="34" charset="-34"/>
            </a:endParaRPr>
          </a:p>
          <a:p>
            <a:pPr algn="l"/>
            <a:r>
              <a:rPr lang="en-GB" sz="1200" dirty="0">
                <a:solidFill>
                  <a:prstClr val="black"/>
                </a:solidFill>
                <a:latin typeface="AR CENA" panose="02000000000000000000" pitchFamily="2" charset="0"/>
                <a:cs typeface="BrowalliaUPC" panose="020B0604020202020204" pitchFamily="34" charset="-34"/>
              </a:rPr>
              <a:t>Living things interact with each other and also with non-living things like soil, water and air. </a:t>
            </a:r>
          </a:p>
          <a:p>
            <a:pPr algn="l"/>
            <a:endParaRPr lang="en-GB" sz="1200" dirty="0">
              <a:solidFill>
                <a:prstClr val="black"/>
              </a:solidFill>
              <a:latin typeface="AR CENA" panose="02000000000000000000" pitchFamily="2" charset="0"/>
              <a:cs typeface="BrowalliaUPC" panose="020B0604020202020204" pitchFamily="34" charset="-34"/>
            </a:endParaRPr>
          </a:p>
          <a:p>
            <a:pPr algn="l"/>
            <a:r>
              <a:rPr lang="en-GB" sz="1200" dirty="0">
                <a:solidFill>
                  <a:prstClr val="black"/>
                </a:solidFill>
                <a:latin typeface="AR CENA" panose="02000000000000000000" pitchFamily="2" charset="0"/>
                <a:cs typeface="BrowalliaUPC" panose="020B0604020202020204" pitchFamily="34" charset="-34"/>
              </a:rPr>
              <a:t>Ecosystems support all life on Earth; </a:t>
            </a:r>
            <a:r>
              <a:rPr lang="en-GB" sz="1200" dirty="0">
                <a:solidFill>
                  <a:schemeClr val="accent2">
                    <a:lumMod val="75000"/>
                  </a:schemeClr>
                </a:solidFill>
                <a:latin typeface="AR CENA" panose="02000000000000000000" pitchFamily="2" charset="0"/>
                <a:cs typeface="BrowalliaUPC" panose="020B0604020202020204" pitchFamily="34" charset="-34"/>
              </a:rPr>
              <a:t>the healthier our ecosystems, the healthier the planet - and its people</a:t>
            </a:r>
            <a:r>
              <a:rPr lang="en-GB" sz="1200" dirty="0">
                <a:solidFill>
                  <a:prstClr val="black"/>
                </a:solidFill>
                <a:latin typeface="AR CENA" panose="02000000000000000000" pitchFamily="2" charset="0"/>
                <a:cs typeface="BrowalliaUPC" panose="020B0604020202020204" pitchFamily="34" charset="-34"/>
              </a:rPr>
              <a:t>. </a:t>
            </a:r>
          </a:p>
          <a:p>
            <a:endParaRPr lang="en-GB" dirty="0"/>
          </a:p>
        </p:txBody>
      </p:sp>
      <p:sp>
        <p:nvSpPr>
          <p:cNvPr id="4" name="Slide Number Placeholder 3"/>
          <p:cNvSpPr>
            <a:spLocks noGrp="1"/>
          </p:cNvSpPr>
          <p:nvPr>
            <p:ph type="sldNum" sz="quarter" idx="5"/>
          </p:nvPr>
        </p:nvSpPr>
        <p:spPr/>
        <p:txBody>
          <a:bodyPr/>
          <a:lstStyle/>
          <a:p>
            <a:fld id="{7979A923-FA0F-4ECB-8AD8-0BA29FCB1051}" type="slidenum">
              <a:rPr lang="en-GB" smtClean="0"/>
              <a:t>9</a:t>
            </a:fld>
            <a:endParaRPr lang="en-GB" dirty="0"/>
          </a:p>
        </p:txBody>
      </p:sp>
    </p:spTree>
    <p:extLst>
      <p:ext uri="{BB962C8B-B14F-4D97-AF65-F5344CB8AC3E}">
        <p14:creationId xmlns:p14="http://schemas.microsoft.com/office/powerpoint/2010/main" val="7983195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dirty="0">
                <a:solidFill>
                  <a:prstClr val="black"/>
                </a:solidFill>
                <a:latin typeface="AR CENA" panose="02000000000000000000" pitchFamily="2" charset="0"/>
                <a:cs typeface="BrowalliaUPC" panose="020B0604020202020204" pitchFamily="34" charset="-34"/>
              </a:rPr>
              <a:t>The UN Decade on Ecosystem Restoration will run until 2030. </a:t>
            </a:r>
          </a:p>
          <a:p>
            <a:pPr algn="l"/>
            <a:endParaRPr lang="en-GB" sz="1200" dirty="0">
              <a:solidFill>
                <a:prstClr val="black"/>
              </a:solidFill>
              <a:latin typeface="AR CENA" panose="02000000000000000000" pitchFamily="2" charset="0"/>
              <a:cs typeface="BrowalliaUPC" panose="020B0604020202020204" pitchFamily="34" charset="-34"/>
            </a:endParaRPr>
          </a:p>
          <a:p>
            <a:pPr algn="l"/>
            <a:r>
              <a:rPr lang="en-GB" sz="1200" dirty="0">
                <a:solidFill>
                  <a:prstClr val="black"/>
                </a:solidFill>
                <a:latin typeface="AR CENA" panose="02000000000000000000" pitchFamily="2" charset="0"/>
                <a:cs typeface="BrowalliaUPC" panose="020B0604020202020204" pitchFamily="34" charset="-34"/>
              </a:rPr>
              <a:t>This is the timeline that scientists have identified as the last chance to make an important change to climate change.</a:t>
            </a:r>
          </a:p>
          <a:p>
            <a:endParaRPr lang="en-GB" dirty="0"/>
          </a:p>
        </p:txBody>
      </p:sp>
      <p:sp>
        <p:nvSpPr>
          <p:cNvPr id="4" name="Slide Number Placeholder 3"/>
          <p:cNvSpPr>
            <a:spLocks noGrp="1"/>
          </p:cNvSpPr>
          <p:nvPr>
            <p:ph type="sldNum" sz="quarter" idx="5"/>
          </p:nvPr>
        </p:nvSpPr>
        <p:spPr/>
        <p:txBody>
          <a:bodyPr/>
          <a:lstStyle/>
          <a:p>
            <a:fld id="{7979A923-FA0F-4ECB-8AD8-0BA29FCB1051}" type="slidenum">
              <a:rPr lang="en-GB" smtClean="0"/>
              <a:t>10</a:t>
            </a:fld>
            <a:endParaRPr lang="en-GB" dirty="0"/>
          </a:p>
        </p:txBody>
      </p:sp>
    </p:spTree>
    <p:extLst>
      <p:ext uri="{BB962C8B-B14F-4D97-AF65-F5344CB8AC3E}">
        <p14:creationId xmlns:p14="http://schemas.microsoft.com/office/powerpoint/2010/main" val="32770782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AR CENA" panose="02000000000000000000" pitchFamily="2" charset="0"/>
                <a:cs typeface="BrowalliaUPC" panose="020B0604020202020204" pitchFamily="34" charset="-34"/>
              </a:rPr>
              <a:t>The United Nations Decade on Ecosystem Restoration aims to prevent, stop and reverse the destruction of ecosystems on every continent and in every ocean. </a:t>
            </a:r>
          </a:p>
          <a:p>
            <a:endParaRPr lang="en-GB" dirty="0"/>
          </a:p>
        </p:txBody>
      </p:sp>
      <p:sp>
        <p:nvSpPr>
          <p:cNvPr id="4" name="Slide Number Placeholder 3"/>
          <p:cNvSpPr>
            <a:spLocks noGrp="1"/>
          </p:cNvSpPr>
          <p:nvPr>
            <p:ph type="sldNum" sz="quarter" idx="5"/>
          </p:nvPr>
        </p:nvSpPr>
        <p:spPr/>
        <p:txBody>
          <a:bodyPr/>
          <a:lstStyle/>
          <a:p>
            <a:fld id="{7979A923-FA0F-4ECB-8AD8-0BA29FCB1051}" type="slidenum">
              <a:rPr lang="en-GB" smtClean="0"/>
              <a:t>11</a:t>
            </a:fld>
            <a:endParaRPr lang="en-GB" dirty="0"/>
          </a:p>
        </p:txBody>
      </p:sp>
    </p:spTree>
    <p:extLst>
      <p:ext uri="{BB962C8B-B14F-4D97-AF65-F5344CB8AC3E}">
        <p14:creationId xmlns:p14="http://schemas.microsoft.com/office/powerpoint/2010/main" val="12376608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dirty="0">
                <a:solidFill>
                  <a:prstClr val="black"/>
                </a:solidFill>
                <a:latin typeface="AR CENA" panose="02000000000000000000" pitchFamily="2" charset="0"/>
                <a:cs typeface="BrowalliaUPC" panose="020B0604020202020204" pitchFamily="34" charset="-34"/>
              </a:rPr>
              <a:t>Protecting ecosystems is very important as one million plant and animal species are facing </a:t>
            </a:r>
            <a:r>
              <a:rPr lang="en-GB" sz="1200" dirty="0">
                <a:solidFill>
                  <a:schemeClr val="accent2">
                    <a:lumMod val="75000"/>
                  </a:schemeClr>
                </a:solidFill>
                <a:latin typeface="AR CENA" panose="02000000000000000000" pitchFamily="2" charset="0"/>
                <a:cs typeface="BrowalliaUPC" panose="020B0604020202020204" pitchFamily="34" charset="-34"/>
              </a:rPr>
              <a:t>extinction (which means there will be none left!)</a:t>
            </a:r>
            <a:r>
              <a:rPr lang="en-GB" sz="1200" dirty="0">
                <a:solidFill>
                  <a:prstClr val="black"/>
                </a:solidFill>
                <a:latin typeface="AR CENA" panose="02000000000000000000" pitchFamily="2" charset="0"/>
                <a:cs typeface="BrowalliaUPC" panose="020B0604020202020204" pitchFamily="34" charset="-34"/>
              </a:rPr>
              <a:t>.</a:t>
            </a:r>
          </a:p>
          <a:p>
            <a:pPr algn="l"/>
            <a:endParaRPr lang="en-GB" sz="1200" dirty="0">
              <a:solidFill>
                <a:prstClr val="black"/>
              </a:solidFill>
              <a:latin typeface="Calibri" panose="020F0502020204030204" pitchFamily="34" charset="0"/>
              <a:cs typeface="BrowalliaUPC" panose="020B0604020202020204" pitchFamily="34" charset="-34"/>
            </a:endParaRPr>
          </a:p>
          <a:p>
            <a:pPr algn="l"/>
            <a:r>
              <a:rPr lang="en-GB" sz="1200" dirty="0">
                <a:solidFill>
                  <a:prstClr val="black"/>
                </a:solidFill>
                <a:latin typeface="AR CENA" panose="02000000000000000000" pitchFamily="2" charset="0"/>
                <a:cs typeface="BrowalliaUPC" panose="020B0604020202020204" pitchFamily="34" charset="-34"/>
              </a:rPr>
              <a:t>We need healthy ecosystem!</a:t>
            </a:r>
          </a:p>
          <a:p>
            <a:pPr algn="l"/>
            <a:endParaRPr lang="en-GB" sz="1200" dirty="0">
              <a:solidFill>
                <a:prstClr val="black"/>
              </a:solidFill>
              <a:latin typeface="AR CENA" panose="02000000000000000000" pitchFamily="2" charset="0"/>
              <a:cs typeface="BrowalliaUPC" panose="020B0604020202020204" pitchFamily="34" charset="-34"/>
            </a:endParaRPr>
          </a:p>
          <a:p>
            <a:pPr algn="l"/>
            <a:r>
              <a:rPr lang="en-GB" sz="1200" dirty="0">
                <a:solidFill>
                  <a:schemeClr val="accent2">
                    <a:lumMod val="75000"/>
                  </a:schemeClr>
                </a:solidFill>
                <a:latin typeface="AR CENA" panose="02000000000000000000" pitchFamily="2" charset="0"/>
                <a:cs typeface="BrowalliaUPC" panose="020B0604020202020204" pitchFamily="34" charset="-34"/>
              </a:rPr>
              <a:t>Biodiversity</a:t>
            </a:r>
            <a:r>
              <a:rPr lang="en-GB" sz="1200" dirty="0">
                <a:solidFill>
                  <a:prstClr val="black"/>
                </a:solidFill>
                <a:latin typeface="AR CENA" panose="02000000000000000000" pitchFamily="2" charset="0"/>
                <a:cs typeface="BrowalliaUPC" panose="020B0604020202020204" pitchFamily="34" charset="-34"/>
              </a:rPr>
              <a:t> is very important. It means there is a variety of living things and each species, no matter how small, has an important role to play in the ecosystem. </a:t>
            </a:r>
          </a:p>
          <a:p>
            <a:endParaRPr lang="en-GB" dirty="0"/>
          </a:p>
        </p:txBody>
      </p:sp>
      <p:sp>
        <p:nvSpPr>
          <p:cNvPr id="4" name="Slide Number Placeholder 3"/>
          <p:cNvSpPr>
            <a:spLocks noGrp="1"/>
          </p:cNvSpPr>
          <p:nvPr>
            <p:ph type="sldNum" sz="quarter" idx="5"/>
          </p:nvPr>
        </p:nvSpPr>
        <p:spPr/>
        <p:txBody>
          <a:bodyPr/>
          <a:lstStyle/>
          <a:p>
            <a:fld id="{7979A923-FA0F-4ECB-8AD8-0BA29FCB1051}" type="slidenum">
              <a:rPr lang="en-GB" smtClean="0"/>
              <a:t>12</a:t>
            </a:fld>
            <a:endParaRPr lang="en-GB" dirty="0"/>
          </a:p>
        </p:txBody>
      </p:sp>
    </p:spTree>
    <p:extLst>
      <p:ext uri="{BB962C8B-B14F-4D97-AF65-F5344CB8AC3E}">
        <p14:creationId xmlns:p14="http://schemas.microsoft.com/office/powerpoint/2010/main" val="26337601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AR CENA" panose="02000000000000000000" pitchFamily="2" charset="0"/>
                <a:cs typeface="BrowalliaUPC" panose="020B0604020202020204" pitchFamily="34" charset="-34"/>
              </a:rPr>
              <a:t>The aim of World Environment Day is to encourage people to do something to take care of the environment and become an Eco-Warrior. </a:t>
            </a:r>
          </a:p>
          <a:p>
            <a:endParaRPr lang="en-GB" dirty="0"/>
          </a:p>
        </p:txBody>
      </p:sp>
      <p:sp>
        <p:nvSpPr>
          <p:cNvPr id="4" name="Slide Number Placeholder 3"/>
          <p:cNvSpPr>
            <a:spLocks noGrp="1"/>
          </p:cNvSpPr>
          <p:nvPr>
            <p:ph type="sldNum" sz="quarter" idx="5"/>
          </p:nvPr>
        </p:nvSpPr>
        <p:spPr/>
        <p:txBody>
          <a:bodyPr/>
          <a:lstStyle/>
          <a:p>
            <a:fld id="{7979A923-FA0F-4ECB-8AD8-0BA29FCB1051}" type="slidenum">
              <a:rPr lang="en-GB" smtClean="0"/>
              <a:t>13</a:t>
            </a:fld>
            <a:endParaRPr lang="en-GB" dirty="0"/>
          </a:p>
        </p:txBody>
      </p:sp>
    </p:spTree>
    <p:extLst>
      <p:ext uri="{BB962C8B-B14F-4D97-AF65-F5344CB8AC3E}">
        <p14:creationId xmlns:p14="http://schemas.microsoft.com/office/powerpoint/2010/main" val="9731738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Recently, as Eco-Warriors, we carried out an environmental review looking at these 10 areas:</a:t>
            </a:r>
          </a:p>
          <a:p>
            <a:r>
              <a:rPr lang="en-GB" dirty="0"/>
              <a:t>Biodiversity – having lots of plants and wildlife</a:t>
            </a:r>
          </a:p>
          <a:p>
            <a:r>
              <a:rPr lang="en-GB" dirty="0"/>
              <a:t>Water – valuing and preserving this important resource</a:t>
            </a:r>
          </a:p>
          <a:p>
            <a:r>
              <a:rPr lang="en-GB" dirty="0"/>
              <a:t>Energy – Reducing energy use where possible and investigating greener energy sources.</a:t>
            </a:r>
          </a:p>
          <a:p>
            <a:r>
              <a:rPr lang="en-GB" dirty="0"/>
              <a:t>Global Citizenship – Taking an active role in the community to make our planet more peaceful and sustainable</a:t>
            </a:r>
          </a:p>
          <a:p>
            <a:r>
              <a:rPr lang="en-GB" dirty="0"/>
              <a:t>Transport – Promoting and encouraging sustainable transport – like walking or cycling where we can.</a:t>
            </a:r>
          </a:p>
          <a:p>
            <a:r>
              <a:rPr lang="en-GB" dirty="0"/>
              <a:t>School Grounds – Improving school grounds for students, staff, insects and animals.</a:t>
            </a:r>
          </a:p>
          <a:p>
            <a:r>
              <a:rPr lang="en-GB" dirty="0"/>
              <a:t>Healthy Living – Addressing our own health and how that can link to the environment.</a:t>
            </a:r>
          </a:p>
          <a:p>
            <a:r>
              <a:rPr lang="en-GB" dirty="0"/>
              <a:t>Litter – Reducing litter that harms wildlife when not put in the bin.</a:t>
            </a:r>
          </a:p>
          <a:p>
            <a:r>
              <a:rPr lang="en-GB" dirty="0"/>
              <a:t>Marine – Protecting water-based ecosystems like the pond.</a:t>
            </a:r>
          </a:p>
          <a:p>
            <a:r>
              <a:rPr lang="en-GB" dirty="0"/>
              <a:t>Waste – Reducing, reusing, repairing and recycling what we can.</a:t>
            </a:r>
          </a:p>
          <a:p>
            <a:endParaRPr lang="en-GB" dirty="0"/>
          </a:p>
          <a:p>
            <a:r>
              <a:rPr lang="en-GB" dirty="0"/>
              <a:t>This gave us an idea of what we are doing well at as a school and which areas we can focus on improving.</a:t>
            </a:r>
          </a:p>
        </p:txBody>
      </p:sp>
      <p:sp>
        <p:nvSpPr>
          <p:cNvPr id="4" name="Slide Number Placeholder 3"/>
          <p:cNvSpPr>
            <a:spLocks noGrp="1"/>
          </p:cNvSpPr>
          <p:nvPr>
            <p:ph type="sldNum" sz="quarter" idx="5"/>
          </p:nvPr>
        </p:nvSpPr>
        <p:spPr/>
        <p:txBody>
          <a:bodyPr/>
          <a:lstStyle/>
          <a:p>
            <a:fld id="{7979A923-FA0F-4ECB-8AD8-0BA29FCB1051}" type="slidenum">
              <a:rPr lang="en-GB" smtClean="0"/>
              <a:t>14</a:t>
            </a:fld>
            <a:endParaRPr lang="en-GB" dirty="0"/>
          </a:p>
        </p:txBody>
      </p:sp>
    </p:spTree>
    <p:extLst>
      <p:ext uri="{BB962C8B-B14F-4D97-AF65-F5344CB8AC3E}">
        <p14:creationId xmlns:p14="http://schemas.microsoft.com/office/powerpoint/2010/main" val="30104776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what can we do now?</a:t>
            </a:r>
          </a:p>
        </p:txBody>
      </p:sp>
      <p:sp>
        <p:nvSpPr>
          <p:cNvPr id="4" name="Slide Number Placeholder 3"/>
          <p:cNvSpPr>
            <a:spLocks noGrp="1"/>
          </p:cNvSpPr>
          <p:nvPr>
            <p:ph type="sldNum" sz="quarter" idx="5"/>
          </p:nvPr>
        </p:nvSpPr>
        <p:spPr/>
        <p:txBody>
          <a:bodyPr/>
          <a:lstStyle/>
          <a:p>
            <a:fld id="{7979A923-FA0F-4ECB-8AD8-0BA29FCB1051}" type="slidenum">
              <a:rPr lang="en-GB" smtClean="0"/>
              <a:t>15</a:t>
            </a:fld>
            <a:endParaRPr lang="en-GB" dirty="0"/>
          </a:p>
        </p:txBody>
      </p:sp>
    </p:spTree>
    <p:extLst>
      <p:ext uri="{BB962C8B-B14F-4D97-AF65-F5344CB8AC3E}">
        <p14:creationId xmlns:p14="http://schemas.microsoft.com/office/powerpoint/2010/main" val="11091541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 aware of how much plastic we are using as this can’t be recycled and can end up harming animals on land and in the sea.</a:t>
            </a:r>
          </a:p>
          <a:p>
            <a:endParaRPr lang="en-GB" dirty="0"/>
          </a:p>
          <a:p>
            <a:r>
              <a:rPr lang="en-GB" dirty="0"/>
              <a:t>Make sure we recycle when possible. All classrooms have the recycling boxes so please make sure the right rubbish is going in these. As your eco-warrior if you are not sure!</a:t>
            </a:r>
          </a:p>
          <a:p>
            <a:endParaRPr lang="en-GB" dirty="0"/>
          </a:p>
          <a:p>
            <a:r>
              <a:rPr lang="en-GB" dirty="0"/>
              <a:t>Reducing our food waste at lunch time.</a:t>
            </a:r>
          </a:p>
          <a:p>
            <a:endParaRPr lang="en-GB" dirty="0"/>
          </a:p>
          <a:p>
            <a:r>
              <a:rPr lang="en-GB" dirty="0"/>
              <a:t>Turning off the lights when we leave a room to save on energy.</a:t>
            </a:r>
          </a:p>
          <a:p>
            <a:endParaRPr lang="en-GB" dirty="0"/>
          </a:p>
          <a:p>
            <a:r>
              <a:rPr lang="en-GB" dirty="0"/>
              <a:t>Using reusable pots and bags in our packed lunch boxes so that there is less that needs to be thrown away.</a:t>
            </a:r>
          </a:p>
        </p:txBody>
      </p:sp>
      <p:sp>
        <p:nvSpPr>
          <p:cNvPr id="4" name="Slide Number Placeholder 3"/>
          <p:cNvSpPr>
            <a:spLocks noGrp="1"/>
          </p:cNvSpPr>
          <p:nvPr>
            <p:ph type="sldNum" sz="quarter" idx="5"/>
          </p:nvPr>
        </p:nvSpPr>
        <p:spPr/>
        <p:txBody>
          <a:bodyPr/>
          <a:lstStyle/>
          <a:p>
            <a:fld id="{7979A923-FA0F-4ECB-8AD8-0BA29FCB1051}" type="slidenum">
              <a:rPr lang="en-GB" smtClean="0"/>
              <a:t>16</a:t>
            </a:fld>
            <a:endParaRPr lang="en-GB" dirty="0"/>
          </a:p>
        </p:txBody>
      </p:sp>
    </p:spTree>
    <p:extLst>
      <p:ext uri="{BB962C8B-B14F-4D97-AF65-F5344CB8AC3E}">
        <p14:creationId xmlns:p14="http://schemas.microsoft.com/office/powerpoint/2010/main" val="27709681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have decided to start by focusing on biodiversity as we start this summer half term.</a:t>
            </a:r>
          </a:p>
          <a:p>
            <a:endParaRPr lang="en-GB" dirty="0"/>
          </a:p>
          <a:p>
            <a:r>
              <a:rPr lang="en-GB" dirty="0"/>
              <a:t>We are all going to take part in a sunflower challenge to get us excited about growing our own plants!</a:t>
            </a:r>
          </a:p>
          <a:p>
            <a:endParaRPr lang="en-GB" dirty="0"/>
          </a:p>
          <a:p>
            <a:r>
              <a:rPr lang="en-GB" dirty="0"/>
              <a:t>Each class will have a sunflower seed and they will be responsible for nurturing it and giving it everything it needs to grow.</a:t>
            </a:r>
          </a:p>
          <a:p>
            <a:endParaRPr lang="en-GB" dirty="0"/>
          </a:p>
          <a:p>
            <a:r>
              <a:rPr lang="en-GB" dirty="0"/>
              <a:t>By the summer holidays we will see which class has grown the tallest!</a:t>
            </a:r>
          </a:p>
          <a:p>
            <a:endParaRPr lang="en-GB" dirty="0"/>
          </a:p>
          <a:p>
            <a:r>
              <a:rPr lang="en-GB" dirty="0"/>
              <a:t>Next year, following on from this we hope to start up the gardening club again so that we can continue growing our own plants and maybe even some of our own vegetables!</a:t>
            </a:r>
          </a:p>
        </p:txBody>
      </p:sp>
      <p:sp>
        <p:nvSpPr>
          <p:cNvPr id="4" name="Slide Number Placeholder 3"/>
          <p:cNvSpPr>
            <a:spLocks noGrp="1"/>
          </p:cNvSpPr>
          <p:nvPr>
            <p:ph type="sldNum" sz="quarter" idx="5"/>
          </p:nvPr>
        </p:nvSpPr>
        <p:spPr/>
        <p:txBody>
          <a:bodyPr/>
          <a:lstStyle/>
          <a:p>
            <a:fld id="{7979A923-FA0F-4ECB-8AD8-0BA29FCB1051}" type="slidenum">
              <a:rPr lang="en-GB" smtClean="0"/>
              <a:t>17</a:t>
            </a:fld>
            <a:endParaRPr lang="en-GB" dirty="0"/>
          </a:p>
        </p:txBody>
      </p:sp>
    </p:spTree>
    <p:extLst>
      <p:ext uri="{BB962C8B-B14F-4D97-AF65-F5344CB8AC3E}">
        <p14:creationId xmlns:p14="http://schemas.microsoft.com/office/powerpoint/2010/main" val="31947635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dirty="0">
                <a:solidFill>
                  <a:prstClr val="black"/>
                </a:solidFill>
                <a:latin typeface="Calibri" panose="020F0502020204030204" pitchFamily="34" charset="0"/>
                <a:cs typeface="BrowalliaUPC" panose="020B0604020202020204" pitchFamily="34" charset="-34"/>
              </a:rPr>
              <a:t>This is our starting point for change.</a:t>
            </a:r>
          </a:p>
          <a:p>
            <a:pPr algn="l"/>
            <a:endParaRPr lang="en-GB" sz="1200" dirty="0">
              <a:solidFill>
                <a:prstClr val="black"/>
              </a:solidFill>
              <a:latin typeface="Calibri" panose="020F0502020204030204" pitchFamily="34" charset="0"/>
              <a:cs typeface="BrowalliaUPC" panose="020B0604020202020204" pitchFamily="34" charset="-34"/>
            </a:endParaRPr>
          </a:p>
          <a:p>
            <a:pPr algn="l"/>
            <a:r>
              <a:rPr lang="en-GB" sz="1200" dirty="0">
                <a:solidFill>
                  <a:prstClr val="black"/>
                </a:solidFill>
                <a:latin typeface="Calibri" panose="020F0502020204030204" pitchFamily="34" charset="0"/>
                <a:cs typeface="BrowalliaUPC" panose="020B0604020202020204" pitchFamily="34" charset="-34"/>
              </a:rPr>
              <a:t>Watch this space for more plans of action, to make every day an Environment Day!</a:t>
            </a:r>
          </a:p>
          <a:p>
            <a:endParaRPr lang="en-GB" dirty="0"/>
          </a:p>
        </p:txBody>
      </p:sp>
      <p:sp>
        <p:nvSpPr>
          <p:cNvPr id="4" name="Slide Number Placeholder 3"/>
          <p:cNvSpPr>
            <a:spLocks noGrp="1"/>
          </p:cNvSpPr>
          <p:nvPr>
            <p:ph type="sldNum" sz="quarter" idx="5"/>
          </p:nvPr>
        </p:nvSpPr>
        <p:spPr/>
        <p:txBody>
          <a:bodyPr/>
          <a:lstStyle/>
          <a:p>
            <a:fld id="{7979A923-FA0F-4ECB-8AD8-0BA29FCB1051}" type="slidenum">
              <a:rPr lang="en-GB" smtClean="0"/>
              <a:t>20</a:t>
            </a:fld>
            <a:endParaRPr lang="en-GB" dirty="0"/>
          </a:p>
        </p:txBody>
      </p:sp>
    </p:spTree>
    <p:extLst>
      <p:ext uri="{BB962C8B-B14F-4D97-AF65-F5344CB8AC3E}">
        <p14:creationId xmlns:p14="http://schemas.microsoft.com/office/powerpoint/2010/main" val="17893639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for listening!</a:t>
            </a:r>
          </a:p>
        </p:txBody>
      </p:sp>
      <p:sp>
        <p:nvSpPr>
          <p:cNvPr id="4" name="Slide Number Placeholder 3"/>
          <p:cNvSpPr>
            <a:spLocks noGrp="1"/>
          </p:cNvSpPr>
          <p:nvPr>
            <p:ph type="sldNum" sz="quarter" idx="5"/>
          </p:nvPr>
        </p:nvSpPr>
        <p:spPr/>
        <p:txBody>
          <a:bodyPr/>
          <a:lstStyle/>
          <a:p>
            <a:fld id="{7979A923-FA0F-4ECB-8AD8-0BA29FCB1051}" type="slidenum">
              <a:rPr lang="en-GB" smtClean="0"/>
              <a:t>21</a:t>
            </a:fld>
            <a:endParaRPr lang="en-GB" dirty="0"/>
          </a:p>
        </p:txBody>
      </p:sp>
    </p:spTree>
    <p:extLst>
      <p:ext uri="{BB962C8B-B14F-4D97-AF65-F5344CB8AC3E}">
        <p14:creationId xmlns:p14="http://schemas.microsoft.com/office/powerpoint/2010/main" val="38601306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F9E7AA0-02F0-FA42-2C7D-99E4B8A54D0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69900" y="341314"/>
            <a:ext cx="11252200" cy="617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704009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10515600" cy="1325563"/>
          </a:xfrm>
          <a:prstGeom prst="rect">
            <a:avLst/>
          </a:prstGeom>
        </p:spPr>
        <p:txBody>
          <a:bodyPr/>
          <a:lstStyle>
            <a:lvl1pPr>
              <a:defRPr>
                <a:latin typeface="Luckiest Guy" panose="02000506000000020004" pitchFamily="2" charset="0"/>
              </a:defRPr>
            </a:lvl1pPr>
          </a:lstStyle>
          <a:p>
            <a:r>
              <a:rPr lang="en-US" dirty="0"/>
              <a:t>Click to edit Master title style</a:t>
            </a:r>
            <a:endParaRPr lang="en-GB" dirty="0"/>
          </a:p>
        </p:txBody>
      </p:sp>
      <p:sp>
        <p:nvSpPr>
          <p:cNvPr id="3" name="Content Placeholder 2"/>
          <p:cNvSpPr>
            <a:spLocks noGrp="1"/>
          </p:cNvSpPr>
          <p:nvPr>
            <p:ph idx="1"/>
          </p:nvPr>
        </p:nvSpPr>
        <p:spPr>
          <a:xfrm>
            <a:off x="838200" y="1825625"/>
            <a:ext cx="10515600" cy="4351338"/>
          </a:xfrm>
          <a:prstGeom prst="rect">
            <a:avLst/>
          </a:prstGeom>
        </p:spPr>
        <p:txBody>
          <a:bodyPr/>
          <a:lstStyle>
            <a:lvl1pPr>
              <a:defRPr>
                <a:latin typeface="Patrick Hand" panose="00000500000000000000" pitchFamily="2" charset="0"/>
              </a:defRPr>
            </a:lvl1pPr>
            <a:lvl2pPr>
              <a:defRPr>
                <a:latin typeface="Patrick Hand" panose="00000500000000000000" pitchFamily="2" charset="0"/>
              </a:defRPr>
            </a:lvl2pPr>
            <a:lvl3pPr>
              <a:defRPr>
                <a:latin typeface="Patrick Hand" panose="00000500000000000000" pitchFamily="2" charset="0"/>
              </a:defRPr>
            </a:lvl3pPr>
            <a:lvl4pPr>
              <a:defRPr>
                <a:latin typeface="Patrick Hand" panose="00000500000000000000" pitchFamily="2" charset="0"/>
              </a:defRPr>
            </a:lvl4pPr>
            <a:lvl5pPr>
              <a:defRPr>
                <a:latin typeface="Patrick Hand" panose="00000500000000000000"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074018FF-23D4-7839-7BCC-EF5575D98D70}"/>
              </a:ext>
            </a:extLst>
          </p:cNvPr>
          <p:cNvSpPr>
            <a:spLocks noGrp="1"/>
          </p:cNvSpPr>
          <p:nvPr>
            <p:ph type="dt" sz="half" idx="10"/>
          </p:nvPr>
        </p:nvSpPr>
        <p:spPr>
          <a:xfrm>
            <a:off x="838200" y="6356351"/>
            <a:ext cx="2743200" cy="365125"/>
          </a:xfrm>
          <a:prstGeom prst="rect">
            <a:avLst/>
          </a:prstGeom>
        </p:spPr>
        <p:txBody>
          <a:bodyPr/>
          <a:lstStyle>
            <a:lvl1pPr>
              <a:defRPr/>
            </a:lvl1pPr>
          </a:lstStyle>
          <a:p>
            <a:pPr>
              <a:defRPr/>
            </a:pPr>
            <a:fld id="{40CECBAD-6135-4B57-9D06-EB75BAF9969E}" type="datetimeFigureOut">
              <a:rPr lang="en-GB"/>
              <a:pPr>
                <a:defRPr/>
              </a:pPr>
              <a:t>12/07/2023</a:t>
            </a:fld>
            <a:endParaRPr lang="en-GB"/>
          </a:p>
        </p:txBody>
      </p:sp>
      <p:sp>
        <p:nvSpPr>
          <p:cNvPr id="5" name="Footer Placeholder 4">
            <a:extLst>
              <a:ext uri="{FF2B5EF4-FFF2-40B4-BE49-F238E27FC236}">
                <a16:creationId xmlns:a16="http://schemas.microsoft.com/office/drawing/2014/main" id="{913ADD24-0B88-AA15-BAB3-F6240F9BB471}"/>
              </a:ext>
            </a:extLst>
          </p:cNvPr>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0287FC4-03AE-3E96-9A38-104D4B3CB355}"/>
              </a:ext>
            </a:extLst>
          </p:cNvPr>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46A228A3-01A5-4737-A25D-3F722B6858A7}" type="slidenum">
              <a:rPr lang="en-GB"/>
              <a:pPr>
                <a:defRPr/>
              </a:pPr>
              <a:t>‹#›</a:t>
            </a:fld>
            <a:endParaRPr lang="en-GB"/>
          </a:p>
        </p:txBody>
      </p:sp>
    </p:spTree>
    <p:extLst>
      <p:ext uri="{BB962C8B-B14F-4D97-AF65-F5344CB8AC3E}">
        <p14:creationId xmlns:p14="http://schemas.microsoft.com/office/powerpoint/2010/main" val="3698133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a:prstGeom prst="rect">
            <a:avLst/>
          </a:prstGeom>
        </p:spPr>
        <p:txBody>
          <a:bodyPr anchor="b"/>
          <a:lstStyle>
            <a:lvl1pPr>
              <a:defRPr sz="4500">
                <a:latin typeface="Luckiest Guy" panose="02000506000000020004" pitchFamily="2"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1851" y="4589465"/>
            <a:ext cx="10515600" cy="1500187"/>
          </a:xfrm>
          <a:prstGeom prst="rect">
            <a:avLst/>
          </a:prstGeom>
        </p:spPr>
        <p:txBody>
          <a:bodyPr/>
          <a:lstStyle>
            <a:lvl1pPr marL="0" indent="0">
              <a:buNone/>
              <a:defRPr sz="1800">
                <a:solidFill>
                  <a:schemeClr val="tx1">
                    <a:tint val="75000"/>
                  </a:schemeClr>
                </a:solidFill>
                <a:latin typeface="Patrick Hand" panose="00000500000000000000" pitchFamily="2"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5A1AFD2-1AAD-0792-7BB7-A2C2B234F9C9}"/>
              </a:ext>
            </a:extLst>
          </p:cNvPr>
          <p:cNvSpPr>
            <a:spLocks noGrp="1"/>
          </p:cNvSpPr>
          <p:nvPr>
            <p:ph type="dt" sz="half" idx="10"/>
          </p:nvPr>
        </p:nvSpPr>
        <p:spPr>
          <a:xfrm>
            <a:off x="838200" y="6356351"/>
            <a:ext cx="2743200" cy="365125"/>
          </a:xfrm>
          <a:prstGeom prst="rect">
            <a:avLst/>
          </a:prstGeom>
        </p:spPr>
        <p:txBody>
          <a:bodyPr/>
          <a:lstStyle>
            <a:lvl1pPr>
              <a:defRPr/>
            </a:lvl1pPr>
          </a:lstStyle>
          <a:p>
            <a:pPr>
              <a:defRPr/>
            </a:pPr>
            <a:fld id="{1C891481-9ECF-4323-A625-82526EB096A5}" type="datetimeFigureOut">
              <a:rPr lang="en-GB"/>
              <a:pPr>
                <a:defRPr/>
              </a:pPr>
              <a:t>12/07/2023</a:t>
            </a:fld>
            <a:endParaRPr lang="en-GB"/>
          </a:p>
        </p:txBody>
      </p:sp>
      <p:sp>
        <p:nvSpPr>
          <p:cNvPr id="5" name="Footer Placeholder 4">
            <a:extLst>
              <a:ext uri="{FF2B5EF4-FFF2-40B4-BE49-F238E27FC236}">
                <a16:creationId xmlns:a16="http://schemas.microsoft.com/office/drawing/2014/main" id="{69ED8B92-BC83-9197-C677-C98F2B94943A}"/>
              </a:ext>
            </a:extLst>
          </p:cNvPr>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D23BCE4-F620-8F28-9949-FD084C9AC02B}"/>
              </a:ext>
            </a:extLst>
          </p:cNvPr>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D23A6E9D-2E75-4E8A-B654-BB53CE65ED94}" type="slidenum">
              <a:rPr lang="en-GB"/>
              <a:pPr>
                <a:defRPr/>
              </a:pPr>
              <a:t>‹#›</a:t>
            </a:fld>
            <a:endParaRPr lang="en-GB"/>
          </a:p>
        </p:txBody>
      </p:sp>
    </p:spTree>
    <p:extLst>
      <p:ext uri="{BB962C8B-B14F-4D97-AF65-F5344CB8AC3E}">
        <p14:creationId xmlns:p14="http://schemas.microsoft.com/office/powerpoint/2010/main" val="1300780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055D4D2-929D-5463-B561-1AD9175DEA21}"/>
              </a:ext>
            </a:extLst>
          </p:cNvPr>
          <p:cNvSpPr>
            <a:spLocks noGrp="1"/>
          </p:cNvSpPr>
          <p:nvPr>
            <p:ph type="dt" sz="half" idx="10"/>
          </p:nvPr>
        </p:nvSpPr>
        <p:spPr>
          <a:xfrm>
            <a:off x="838200" y="6356351"/>
            <a:ext cx="2743200" cy="365125"/>
          </a:xfrm>
          <a:prstGeom prst="rect">
            <a:avLst/>
          </a:prstGeom>
        </p:spPr>
        <p:txBody>
          <a:bodyPr/>
          <a:lstStyle>
            <a:lvl1pPr>
              <a:defRPr/>
            </a:lvl1pPr>
          </a:lstStyle>
          <a:p>
            <a:pPr>
              <a:defRPr/>
            </a:pPr>
            <a:fld id="{E2140F38-08B2-4BEB-811D-E27C6C0A4B92}" type="datetimeFigureOut">
              <a:rPr lang="en-GB"/>
              <a:pPr>
                <a:defRPr/>
              </a:pPr>
              <a:t>12/07/2023</a:t>
            </a:fld>
            <a:endParaRPr lang="en-GB"/>
          </a:p>
        </p:txBody>
      </p:sp>
      <p:sp>
        <p:nvSpPr>
          <p:cNvPr id="6" name="Footer Placeholder 5">
            <a:extLst>
              <a:ext uri="{FF2B5EF4-FFF2-40B4-BE49-F238E27FC236}">
                <a16:creationId xmlns:a16="http://schemas.microsoft.com/office/drawing/2014/main" id="{E42F0A72-0E7B-1509-725A-50A45C528AED}"/>
              </a:ext>
            </a:extLst>
          </p:cNvPr>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en-GB"/>
          </a:p>
        </p:txBody>
      </p:sp>
      <p:sp>
        <p:nvSpPr>
          <p:cNvPr id="7" name="Slide Number Placeholder 6">
            <a:extLst>
              <a:ext uri="{FF2B5EF4-FFF2-40B4-BE49-F238E27FC236}">
                <a16:creationId xmlns:a16="http://schemas.microsoft.com/office/drawing/2014/main" id="{225CFB20-E70C-148F-0D4E-0BCEAB0C9388}"/>
              </a:ext>
            </a:extLst>
          </p:cNvPr>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DFC83DE5-7856-4670-958D-566C5ECF10C1}" type="slidenum">
              <a:rPr lang="en-GB"/>
              <a:pPr>
                <a:defRPr/>
              </a:pPr>
              <a:t>‹#›</a:t>
            </a:fld>
            <a:endParaRPr lang="en-GB"/>
          </a:p>
        </p:txBody>
      </p:sp>
    </p:spTree>
    <p:extLst>
      <p:ext uri="{BB962C8B-B14F-4D97-AF65-F5344CB8AC3E}">
        <p14:creationId xmlns:p14="http://schemas.microsoft.com/office/powerpoint/2010/main" val="1481166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1" y="1681163"/>
            <a:ext cx="5183188"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B06351F-1DAB-657B-9E8F-4A7A2AA05AF1}"/>
              </a:ext>
            </a:extLst>
          </p:cNvPr>
          <p:cNvSpPr>
            <a:spLocks noGrp="1"/>
          </p:cNvSpPr>
          <p:nvPr>
            <p:ph type="dt" sz="half" idx="10"/>
          </p:nvPr>
        </p:nvSpPr>
        <p:spPr>
          <a:xfrm>
            <a:off x="838200" y="6356351"/>
            <a:ext cx="2743200" cy="365125"/>
          </a:xfrm>
          <a:prstGeom prst="rect">
            <a:avLst/>
          </a:prstGeom>
        </p:spPr>
        <p:txBody>
          <a:bodyPr/>
          <a:lstStyle>
            <a:lvl1pPr>
              <a:defRPr/>
            </a:lvl1pPr>
          </a:lstStyle>
          <a:p>
            <a:pPr>
              <a:defRPr/>
            </a:pPr>
            <a:fld id="{80B80D3B-239B-4582-A44D-6CA402589111}" type="datetimeFigureOut">
              <a:rPr lang="en-GB"/>
              <a:pPr>
                <a:defRPr/>
              </a:pPr>
              <a:t>12/07/2023</a:t>
            </a:fld>
            <a:endParaRPr lang="en-GB"/>
          </a:p>
        </p:txBody>
      </p:sp>
      <p:sp>
        <p:nvSpPr>
          <p:cNvPr id="8" name="Footer Placeholder 7">
            <a:extLst>
              <a:ext uri="{FF2B5EF4-FFF2-40B4-BE49-F238E27FC236}">
                <a16:creationId xmlns:a16="http://schemas.microsoft.com/office/drawing/2014/main" id="{0A6D31B1-AA24-DB52-81DE-216317ACCC89}"/>
              </a:ext>
            </a:extLst>
          </p:cNvPr>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9195EFEA-CCE2-BBBA-171D-BF263D5C6568}"/>
              </a:ext>
            </a:extLst>
          </p:cNvPr>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1E5B49E3-6D1F-469F-A7A1-12F7F275638C}" type="slidenum">
              <a:rPr lang="en-GB"/>
              <a:pPr>
                <a:defRPr/>
              </a:pPr>
              <a:t>‹#›</a:t>
            </a:fld>
            <a:endParaRPr lang="en-GB"/>
          </a:p>
        </p:txBody>
      </p:sp>
    </p:spTree>
    <p:extLst>
      <p:ext uri="{BB962C8B-B14F-4D97-AF65-F5344CB8AC3E}">
        <p14:creationId xmlns:p14="http://schemas.microsoft.com/office/powerpoint/2010/main" val="5083905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10515600" cy="1325563"/>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B033F2D-77E1-4448-E01C-1E1C977C35AC}"/>
              </a:ext>
            </a:extLst>
          </p:cNvPr>
          <p:cNvSpPr>
            <a:spLocks noGrp="1"/>
          </p:cNvSpPr>
          <p:nvPr>
            <p:ph type="dt" sz="half" idx="10"/>
          </p:nvPr>
        </p:nvSpPr>
        <p:spPr>
          <a:xfrm>
            <a:off x="838200" y="6356351"/>
            <a:ext cx="2743200" cy="365125"/>
          </a:xfrm>
          <a:prstGeom prst="rect">
            <a:avLst/>
          </a:prstGeom>
        </p:spPr>
        <p:txBody>
          <a:bodyPr/>
          <a:lstStyle>
            <a:lvl1pPr>
              <a:defRPr/>
            </a:lvl1pPr>
          </a:lstStyle>
          <a:p>
            <a:pPr>
              <a:defRPr/>
            </a:pPr>
            <a:fld id="{D5A71F17-C590-4E2E-8F42-5AB77F4D2280}" type="datetimeFigureOut">
              <a:rPr lang="en-GB"/>
              <a:pPr>
                <a:defRPr/>
              </a:pPr>
              <a:t>12/07/2023</a:t>
            </a:fld>
            <a:endParaRPr lang="en-GB"/>
          </a:p>
        </p:txBody>
      </p:sp>
      <p:sp>
        <p:nvSpPr>
          <p:cNvPr id="4" name="Footer Placeholder 3">
            <a:extLst>
              <a:ext uri="{FF2B5EF4-FFF2-40B4-BE49-F238E27FC236}">
                <a16:creationId xmlns:a16="http://schemas.microsoft.com/office/drawing/2014/main" id="{85087C70-A0B5-88BD-C8F4-0BD5D4E3873C}"/>
              </a:ext>
            </a:extLst>
          </p:cNvPr>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en-GB"/>
          </a:p>
        </p:txBody>
      </p:sp>
      <p:sp>
        <p:nvSpPr>
          <p:cNvPr id="5" name="Slide Number Placeholder 4">
            <a:extLst>
              <a:ext uri="{FF2B5EF4-FFF2-40B4-BE49-F238E27FC236}">
                <a16:creationId xmlns:a16="http://schemas.microsoft.com/office/drawing/2014/main" id="{C260A0D5-CD51-3587-4D37-B2573C5FC24D}"/>
              </a:ext>
            </a:extLst>
          </p:cNvPr>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84A6A82E-1CEB-4F6D-B40E-08091769BBFF}" type="slidenum">
              <a:rPr lang="en-GB"/>
              <a:pPr>
                <a:defRPr/>
              </a:pPr>
              <a:t>‹#›</a:t>
            </a:fld>
            <a:endParaRPr lang="en-GB"/>
          </a:p>
        </p:txBody>
      </p:sp>
    </p:spTree>
    <p:extLst>
      <p:ext uri="{BB962C8B-B14F-4D97-AF65-F5344CB8AC3E}">
        <p14:creationId xmlns:p14="http://schemas.microsoft.com/office/powerpoint/2010/main" val="2710581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A84899-6447-CF69-AB86-CFA1E8E001F8}"/>
              </a:ext>
            </a:extLst>
          </p:cNvPr>
          <p:cNvSpPr>
            <a:spLocks noGrp="1"/>
          </p:cNvSpPr>
          <p:nvPr>
            <p:ph type="dt" sz="half" idx="10"/>
          </p:nvPr>
        </p:nvSpPr>
        <p:spPr>
          <a:xfrm>
            <a:off x="838200" y="6356351"/>
            <a:ext cx="2743200" cy="365125"/>
          </a:xfrm>
          <a:prstGeom prst="rect">
            <a:avLst/>
          </a:prstGeom>
        </p:spPr>
        <p:txBody>
          <a:bodyPr/>
          <a:lstStyle>
            <a:lvl1pPr>
              <a:defRPr/>
            </a:lvl1pPr>
          </a:lstStyle>
          <a:p>
            <a:pPr>
              <a:defRPr/>
            </a:pPr>
            <a:fld id="{6125E0AD-E2E3-45FF-8BD2-8ECF7CD34C5E}" type="datetimeFigureOut">
              <a:rPr lang="en-GB"/>
              <a:pPr>
                <a:defRPr/>
              </a:pPr>
              <a:t>12/07/2023</a:t>
            </a:fld>
            <a:endParaRPr lang="en-GB"/>
          </a:p>
        </p:txBody>
      </p:sp>
      <p:sp>
        <p:nvSpPr>
          <p:cNvPr id="3" name="Footer Placeholder 2">
            <a:extLst>
              <a:ext uri="{FF2B5EF4-FFF2-40B4-BE49-F238E27FC236}">
                <a16:creationId xmlns:a16="http://schemas.microsoft.com/office/drawing/2014/main" id="{0F86C0A6-3A16-ED43-51EE-0A921DFBDC94}"/>
              </a:ext>
            </a:extLst>
          </p:cNvPr>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en-GB"/>
          </a:p>
        </p:txBody>
      </p:sp>
      <p:sp>
        <p:nvSpPr>
          <p:cNvPr id="4" name="Slide Number Placeholder 3">
            <a:extLst>
              <a:ext uri="{FF2B5EF4-FFF2-40B4-BE49-F238E27FC236}">
                <a16:creationId xmlns:a16="http://schemas.microsoft.com/office/drawing/2014/main" id="{6AB22B68-F390-7C44-4312-A7CDCD17487E}"/>
              </a:ext>
            </a:extLst>
          </p:cNvPr>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B9B6E0BD-7020-4037-B2E5-A61505483EA5}" type="slidenum">
              <a:rPr lang="en-GB"/>
              <a:pPr>
                <a:defRPr/>
              </a:pPr>
              <a:t>‹#›</a:t>
            </a:fld>
            <a:endParaRPr lang="en-GB"/>
          </a:p>
        </p:txBody>
      </p:sp>
    </p:spTree>
    <p:extLst>
      <p:ext uri="{BB962C8B-B14F-4D97-AF65-F5344CB8AC3E}">
        <p14:creationId xmlns:p14="http://schemas.microsoft.com/office/powerpoint/2010/main" val="3163018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5183188" y="987427"/>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2426CD5C-D2F1-20D1-2CDC-74467D0D044C}"/>
              </a:ext>
            </a:extLst>
          </p:cNvPr>
          <p:cNvSpPr>
            <a:spLocks noGrp="1"/>
          </p:cNvSpPr>
          <p:nvPr>
            <p:ph type="dt" sz="half" idx="10"/>
          </p:nvPr>
        </p:nvSpPr>
        <p:spPr>
          <a:xfrm>
            <a:off x="838200" y="6356351"/>
            <a:ext cx="2743200" cy="365125"/>
          </a:xfrm>
          <a:prstGeom prst="rect">
            <a:avLst/>
          </a:prstGeom>
        </p:spPr>
        <p:txBody>
          <a:bodyPr/>
          <a:lstStyle>
            <a:lvl1pPr>
              <a:defRPr/>
            </a:lvl1pPr>
          </a:lstStyle>
          <a:p>
            <a:pPr>
              <a:defRPr/>
            </a:pPr>
            <a:fld id="{CA06C634-A02E-4D84-A53B-F6BB1DAFA134}" type="datetimeFigureOut">
              <a:rPr lang="en-GB"/>
              <a:pPr>
                <a:defRPr/>
              </a:pPr>
              <a:t>12/07/2023</a:t>
            </a:fld>
            <a:endParaRPr lang="en-GB"/>
          </a:p>
        </p:txBody>
      </p:sp>
      <p:sp>
        <p:nvSpPr>
          <p:cNvPr id="6" name="Footer Placeholder 5">
            <a:extLst>
              <a:ext uri="{FF2B5EF4-FFF2-40B4-BE49-F238E27FC236}">
                <a16:creationId xmlns:a16="http://schemas.microsoft.com/office/drawing/2014/main" id="{5D73587D-07B9-A94E-921E-8786F704701C}"/>
              </a:ext>
            </a:extLst>
          </p:cNvPr>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en-GB"/>
          </a:p>
        </p:txBody>
      </p:sp>
      <p:sp>
        <p:nvSpPr>
          <p:cNvPr id="7" name="Slide Number Placeholder 6">
            <a:extLst>
              <a:ext uri="{FF2B5EF4-FFF2-40B4-BE49-F238E27FC236}">
                <a16:creationId xmlns:a16="http://schemas.microsoft.com/office/drawing/2014/main" id="{D22B0D1E-388A-2DEE-99D0-9B36A13CC151}"/>
              </a:ext>
            </a:extLst>
          </p:cNvPr>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4641CB76-A12B-4839-BBB6-23909BFFC9D6}" type="slidenum">
              <a:rPr lang="en-GB"/>
              <a:pPr>
                <a:defRPr/>
              </a:pPr>
              <a:t>‹#›</a:t>
            </a:fld>
            <a:endParaRPr lang="en-GB"/>
          </a:p>
        </p:txBody>
      </p:sp>
    </p:spTree>
    <p:extLst>
      <p:ext uri="{BB962C8B-B14F-4D97-AF65-F5344CB8AC3E}">
        <p14:creationId xmlns:p14="http://schemas.microsoft.com/office/powerpoint/2010/main" val="19960368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5183188" y="987427"/>
            <a:ext cx="617220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4CEB823A-6192-5913-E2FF-DCA03C27286F}"/>
              </a:ext>
            </a:extLst>
          </p:cNvPr>
          <p:cNvSpPr>
            <a:spLocks noGrp="1"/>
          </p:cNvSpPr>
          <p:nvPr>
            <p:ph type="dt" sz="half" idx="10"/>
          </p:nvPr>
        </p:nvSpPr>
        <p:spPr>
          <a:xfrm>
            <a:off x="838200" y="6356351"/>
            <a:ext cx="2743200" cy="365125"/>
          </a:xfrm>
          <a:prstGeom prst="rect">
            <a:avLst/>
          </a:prstGeom>
        </p:spPr>
        <p:txBody>
          <a:bodyPr/>
          <a:lstStyle>
            <a:lvl1pPr>
              <a:defRPr/>
            </a:lvl1pPr>
          </a:lstStyle>
          <a:p>
            <a:pPr>
              <a:defRPr/>
            </a:pPr>
            <a:fld id="{C00FDB7F-E36F-4C74-B8E8-0B93551C598E}" type="datetimeFigureOut">
              <a:rPr lang="en-GB"/>
              <a:pPr>
                <a:defRPr/>
              </a:pPr>
              <a:t>12/07/2023</a:t>
            </a:fld>
            <a:endParaRPr lang="en-GB"/>
          </a:p>
        </p:txBody>
      </p:sp>
      <p:sp>
        <p:nvSpPr>
          <p:cNvPr id="6" name="Footer Placeholder 5">
            <a:extLst>
              <a:ext uri="{FF2B5EF4-FFF2-40B4-BE49-F238E27FC236}">
                <a16:creationId xmlns:a16="http://schemas.microsoft.com/office/drawing/2014/main" id="{30F647D8-CE79-6D98-AACD-D7731F2A62D9}"/>
              </a:ext>
            </a:extLst>
          </p:cNvPr>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en-GB"/>
          </a:p>
        </p:txBody>
      </p:sp>
      <p:sp>
        <p:nvSpPr>
          <p:cNvPr id="7" name="Slide Number Placeholder 6">
            <a:extLst>
              <a:ext uri="{FF2B5EF4-FFF2-40B4-BE49-F238E27FC236}">
                <a16:creationId xmlns:a16="http://schemas.microsoft.com/office/drawing/2014/main" id="{F9B71613-6341-21CF-6086-1F89CFD35F4B}"/>
              </a:ext>
            </a:extLst>
          </p:cNvPr>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B6E8AC33-F936-44B7-9346-975C49CCC733}" type="slidenum">
              <a:rPr lang="en-GB"/>
              <a:pPr>
                <a:defRPr/>
              </a:pPr>
              <a:t>‹#›</a:t>
            </a:fld>
            <a:endParaRPr lang="en-GB"/>
          </a:p>
        </p:txBody>
      </p:sp>
    </p:spTree>
    <p:extLst>
      <p:ext uri="{BB962C8B-B14F-4D97-AF65-F5344CB8AC3E}">
        <p14:creationId xmlns:p14="http://schemas.microsoft.com/office/powerpoint/2010/main" val="18528975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647CD9-3711-8026-A79B-3E5DE7A41580}"/>
              </a:ext>
            </a:extLst>
          </p:cNvPr>
          <p:cNvSpPr>
            <a:spLocks noGrp="1"/>
          </p:cNvSpPr>
          <p:nvPr>
            <p:ph type="dt" sz="half" idx="10"/>
          </p:nvPr>
        </p:nvSpPr>
        <p:spPr>
          <a:xfrm>
            <a:off x="838200" y="6356351"/>
            <a:ext cx="2743200" cy="365125"/>
          </a:xfrm>
          <a:prstGeom prst="rect">
            <a:avLst/>
          </a:prstGeom>
        </p:spPr>
        <p:txBody>
          <a:bodyPr/>
          <a:lstStyle>
            <a:lvl1pPr>
              <a:defRPr/>
            </a:lvl1pPr>
          </a:lstStyle>
          <a:p>
            <a:pPr>
              <a:defRPr/>
            </a:pPr>
            <a:fld id="{D4296766-A0CB-4D9B-997B-D6BAA726EB9E}" type="datetimeFigureOut">
              <a:rPr lang="en-GB"/>
              <a:pPr>
                <a:defRPr/>
              </a:pPr>
              <a:t>12/07/2023</a:t>
            </a:fld>
            <a:endParaRPr lang="en-GB"/>
          </a:p>
        </p:txBody>
      </p:sp>
      <p:sp>
        <p:nvSpPr>
          <p:cNvPr id="5" name="Footer Placeholder 4">
            <a:extLst>
              <a:ext uri="{FF2B5EF4-FFF2-40B4-BE49-F238E27FC236}">
                <a16:creationId xmlns:a16="http://schemas.microsoft.com/office/drawing/2014/main" id="{793A40F2-8C3F-CE1A-D9FE-5A7ACAEB2334}"/>
              </a:ext>
            </a:extLst>
          </p:cNvPr>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50246E3-A811-871A-9547-5476BF3E7B1B}"/>
              </a:ext>
            </a:extLst>
          </p:cNvPr>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1BC77EF7-585F-4B72-8828-1AF0959E2FC3}" type="slidenum">
              <a:rPr lang="en-GB"/>
              <a:pPr>
                <a:defRPr/>
              </a:pPr>
              <a:t>‹#›</a:t>
            </a:fld>
            <a:endParaRPr lang="en-GB"/>
          </a:p>
        </p:txBody>
      </p:sp>
    </p:spTree>
    <p:extLst>
      <p:ext uri="{BB962C8B-B14F-4D97-AF65-F5344CB8AC3E}">
        <p14:creationId xmlns:p14="http://schemas.microsoft.com/office/powerpoint/2010/main" val="2474264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1"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30E2F5-5C9A-2163-8B52-FEBE5431CE08}"/>
              </a:ext>
            </a:extLst>
          </p:cNvPr>
          <p:cNvSpPr>
            <a:spLocks noGrp="1"/>
          </p:cNvSpPr>
          <p:nvPr>
            <p:ph type="dt" sz="half" idx="10"/>
          </p:nvPr>
        </p:nvSpPr>
        <p:spPr>
          <a:xfrm>
            <a:off x="838200" y="6356351"/>
            <a:ext cx="2743200" cy="365125"/>
          </a:xfrm>
          <a:prstGeom prst="rect">
            <a:avLst/>
          </a:prstGeom>
        </p:spPr>
        <p:txBody>
          <a:bodyPr/>
          <a:lstStyle>
            <a:lvl1pPr>
              <a:defRPr/>
            </a:lvl1pPr>
          </a:lstStyle>
          <a:p>
            <a:pPr>
              <a:defRPr/>
            </a:pPr>
            <a:fld id="{C08C1639-8B82-4423-84C3-23A6DEC1B37E}" type="datetimeFigureOut">
              <a:rPr lang="en-GB"/>
              <a:pPr>
                <a:defRPr/>
              </a:pPr>
              <a:t>12/07/2023</a:t>
            </a:fld>
            <a:endParaRPr lang="en-GB"/>
          </a:p>
        </p:txBody>
      </p:sp>
      <p:sp>
        <p:nvSpPr>
          <p:cNvPr id="5" name="Footer Placeholder 4">
            <a:extLst>
              <a:ext uri="{FF2B5EF4-FFF2-40B4-BE49-F238E27FC236}">
                <a16:creationId xmlns:a16="http://schemas.microsoft.com/office/drawing/2014/main" id="{EC96BC48-3CEF-2F51-6FA0-56317AF4F3C4}"/>
              </a:ext>
            </a:extLst>
          </p:cNvPr>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0C1A9D7-EB43-51BE-E28E-9A6054D9407A}"/>
              </a:ext>
            </a:extLst>
          </p:cNvPr>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DEA836A7-B66D-4935-A0EF-103895A2B04E}" type="slidenum">
              <a:rPr lang="en-GB"/>
              <a:pPr>
                <a:defRPr/>
              </a:pPr>
              <a:t>‹#›</a:t>
            </a:fld>
            <a:endParaRPr lang="en-GB"/>
          </a:p>
        </p:txBody>
      </p:sp>
    </p:spTree>
    <p:extLst>
      <p:ext uri="{BB962C8B-B14F-4D97-AF65-F5344CB8AC3E}">
        <p14:creationId xmlns:p14="http://schemas.microsoft.com/office/powerpoint/2010/main" val="408821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Slide">
    <p:spTree>
      <p:nvGrpSpPr>
        <p:cNvPr id="1" name=""/>
        <p:cNvGrpSpPr/>
        <p:nvPr/>
      </p:nvGrpSpPr>
      <p:grpSpPr>
        <a:xfrm>
          <a:off x="0" y="0"/>
          <a:ext cx="0" cy="0"/>
          <a:chOff x="0" y="0"/>
          <a:chExt cx="0" cy="0"/>
        </a:xfrm>
      </p:grpSpPr>
      <p:sp>
        <p:nvSpPr>
          <p:cNvPr id="4" name="bg object 16">
            <a:extLst>
              <a:ext uri="{FF2B5EF4-FFF2-40B4-BE49-F238E27FC236}">
                <a16:creationId xmlns:a16="http://schemas.microsoft.com/office/drawing/2014/main" id="{00FD1D5F-CC82-4ABB-3FF1-CE9C777404CA}"/>
              </a:ext>
            </a:extLst>
          </p:cNvPr>
          <p:cNvSpPr>
            <a:spLocks/>
          </p:cNvSpPr>
          <p:nvPr/>
        </p:nvSpPr>
        <p:spPr bwMode="auto">
          <a:xfrm>
            <a:off x="0" y="1"/>
            <a:ext cx="12192000" cy="79375"/>
          </a:xfrm>
          <a:custGeom>
            <a:avLst/>
            <a:gdLst>
              <a:gd name="T0" fmla="*/ 0 w 12192000"/>
              <a:gd name="T1" fmla="*/ 79247 h 79375"/>
              <a:gd name="T2" fmla="*/ 12192000 w 12192000"/>
              <a:gd name="T3" fmla="*/ 79247 h 79375"/>
              <a:gd name="T4" fmla="*/ 12192000 w 12192000"/>
              <a:gd name="T5" fmla="*/ 0 h 79375"/>
              <a:gd name="T6" fmla="*/ 0 w 12192000"/>
              <a:gd name="T7" fmla="*/ 0 h 79375"/>
              <a:gd name="T8" fmla="*/ 0 w 12192000"/>
              <a:gd name="T9" fmla="*/ 79247 h 79375"/>
            </a:gdLst>
            <a:ahLst/>
            <a:cxnLst>
              <a:cxn ang="0">
                <a:pos x="T0" y="T1"/>
              </a:cxn>
              <a:cxn ang="0">
                <a:pos x="T2" y="T3"/>
              </a:cxn>
              <a:cxn ang="0">
                <a:pos x="T4" y="T5"/>
              </a:cxn>
              <a:cxn ang="0">
                <a:pos x="T6" y="T7"/>
              </a:cxn>
              <a:cxn ang="0">
                <a:pos x="T8" y="T9"/>
              </a:cxn>
            </a:cxnLst>
            <a:rect l="0" t="0" r="r" b="b"/>
            <a:pathLst>
              <a:path w="12192000" h="79375">
                <a:moveTo>
                  <a:pt x="0" y="79247"/>
                </a:moveTo>
                <a:lnTo>
                  <a:pt x="12192000" y="79247"/>
                </a:lnTo>
                <a:lnTo>
                  <a:pt x="12192000" y="0"/>
                </a:lnTo>
                <a:lnTo>
                  <a:pt x="0" y="0"/>
                </a:lnTo>
                <a:lnTo>
                  <a:pt x="0" y="7924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GB"/>
          </a:p>
        </p:txBody>
      </p:sp>
      <p:sp>
        <p:nvSpPr>
          <p:cNvPr id="5" name="bg object 17">
            <a:extLst>
              <a:ext uri="{FF2B5EF4-FFF2-40B4-BE49-F238E27FC236}">
                <a16:creationId xmlns:a16="http://schemas.microsoft.com/office/drawing/2014/main" id="{B1419DE2-0DFC-C5CB-E155-C8117FAB4873}"/>
              </a:ext>
            </a:extLst>
          </p:cNvPr>
          <p:cNvSpPr>
            <a:spLocks/>
          </p:cNvSpPr>
          <p:nvPr/>
        </p:nvSpPr>
        <p:spPr bwMode="auto">
          <a:xfrm>
            <a:off x="0" y="79376"/>
            <a:ext cx="12192000" cy="6778625"/>
          </a:xfrm>
          <a:custGeom>
            <a:avLst/>
            <a:gdLst>
              <a:gd name="T0" fmla="*/ 12192000 w 12192000"/>
              <a:gd name="T1" fmla="*/ 0 h 6779259"/>
              <a:gd name="T2" fmla="*/ 0 w 12192000"/>
              <a:gd name="T3" fmla="*/ 0 h 6779259"/>
              <a:gd name="T4" fmla="*/ 0 w 12192000"/>
              <a:gd name="T5" fmla="*/ 6778750 h 6779259"/>
              <a:gd name="T6" fmla="*/ 12192000 w 12192000"/>
              <a:gd name="T7" fmla="*/ 6778750 h 6779259"/>
              <a:gd name="T8" fmla="*/ 12192000 w 12192000"/>
              <a:gd name="T9" fmla="*/ 0 h 6779259"/>
            </a:gdLst>
            <a:ahLst/>
            <a:cxnLst>
              <a:cxn ang="0">
                <a:pos x="T0" y="T1"/>
              </a:cxn>
              <a:cxn ang="0">
                <a:pos x="T2" y="T3"/>
              </a:cxn>
              <a:cxn ang="0">
                <a:pos x="T4" y="T5"/>
              </a:cxn>
              <a:cxn ang="0">
                <a:pos x="T6" y="T7"/>
              </a:cxn>
              <a:cxn ang="0">
                <a:pos x="T8" y="T9"/>
              </a:cxn>
            </a:cxnLst>
            <a:rect l="0" t="0" r="r" b="b"/>
            <a:pathLst>
              <a:path w="12192000" h="6779259">
                <a:moveTo>
                  <a:pt x="12192000" y="0"/>
                </a:moveTo>
                <a:lnTo>
                  <a:pt x="0" y="0"/>
                </a:lnTo>
                <a:lnTo>
                  <a:pt x="0" y="6778750"/>
                </a:lnTo>
                <a:lnTo>
                  <a:pt x="12192000" y="6778750"/>
                </a:lnTo>
                <a:lnTo>
                  <a:pt x="12192000" y="0"/>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GB"/>
          </a:p>
        </p:txBody>
      </p:sp>
      <p:sp>
        <p:nvSpPr>
          <p:cNvPr id="6" name="bg object 18">
            <a:extLst>
              <a:ext uri="{FF2B5EF4-FFF2-40B4-BE49-F238E27FC236}">
                <a16:creationId xmlns:a16="http://schemas.microsoft.com/office/drawing/2014/main" id="{1A0A0AAA-4C23-FC62-0C75-B7A67EABBD17}"/>
              </a:ext>
            </a:extLst>
          </p:cNvPr>
          <p:cNvSpPr>
            <a:spLocks/>
          </p:cNvSpPr>
          <p:nvPr/>
        </p:nvSpPr>
        <p:spPr bwMode="auto">
          <a:xfrm>
            <a:off x="0" y="79376"/>
            <a:ext cx="12192000" cy="6778625"/>
          </a:xfrm>
          <a:custGeom>
            <a:avLst/>
            <a:gdLst>
              <a:gd name="T0" fmla="*/ 12192000 w 12192000"/>
              <a:gd name="T1" fmla="*/ 6778750 h 6779259"/>
              <a:gd name="T2" fmla="*/ 12192000 w 12192000"/>
              <a:gd name="T3" fmla="*/ 0 h 6779259"/>
              <a:gd name="T4" fmla="*/ 0 w 12192000"/>
              <a:gd name="T5" fmla="*/ 0 h 6779259"/>
              <a:gd name="T6" fmla="*/ 0 w 12192000"/>
              <a:gd name="T7" fmla="*/ 6778750 h 6779259"/>
            </a:gdLst>
            <a:ahLst/>
            <a:cxnLst>
              <a:cxn ang="0">
                <a:pos x="T0" y="T1"/>
              </a:cxn>
              <a:cxn ang="0">
                <a:pos x="T2" y="T3"/>
              </a:cxn>
              <a:cxn ang="0">
                <a:pos x="T4" y="T5"/>
              </a:cxn>
              <a:cxn ang="0">
                <a:pos x="T6" y="T7"/>
              </a:cxn>
            </a:cxnLst>
            <a:rect l="0" t="0" r="r" b="b"/>
            <a:pathLst>
              <a:path w="12192000" h="6779259">
                <a:moveTo>
                  <a:pt x="12192000" y="6778750"/>
                </a:moveTo>
                <a:lnTo>
                  <a:pt x="12192000" y="0"/>
                </a:lnTo>
                <a:lnTo>
                  <a:pt x="0" y="0"/>
                </a:lnTo>
                <a:lnTo>
                  <a:pt x="0" y="6778750"/>
                </a:lnTo>
              </a:path>
            </a:pathLst>
          </a:custGeom>
          <a:noFill/>
          <a:ln w="76200">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GB"/>
          </a:p>
        </p:txBody>
      </p:sp>
      <p:sp>
        <p:nvSpPr>
          <p:cNvPr id="2" name="Holder 2"/>
          <p:cNvSpPr>
            <a:spLocks noGrp="1"/>
          </p:cNvSpPr>
          <p:nvPr>
            <p:ph type="ctrTitle"/>
          </p:nvPr>
        </p:nvSpPr>
        <p:spPr>
          <a:xfrm>
            <a:off x="820674" y="258013"/>
            <a:ext cx="10550652" cy="457048"/>
          </a:xfrm>
          <a:prstGeom prst="rect">
            <a:avLst/>
          </a:prstGeom>
        </p:spPr>
        <p:txBody>
          <a:bodyPr wrap="square" lIns="0" tIns="0" rIns="0" bIns="0">
            <a:spAutoFit/>
          </a:bodyPr>
          <a:lstStyle>
            <a:lvl1pPr>
              <a:defRPr sz="3300" b="0" i="0">
                <a:solidFill>
                  <a:schemeClr val="tx1"/>
                </a:solidFill>
                <a:latin typeface="Verdana"/>
                <a:cs typeface="Verdana"/>
              </a:defRPr>
            </a:lvl1pPr>
          </a:lstStyle>
          <a:p>
            <a:endParaRPr/>
          </a:p>
        </p:txBody>
      </p:sp>
      <p:sp>
        <p:nvSpPr>
          <p:cNvPr id="3" name="Holder 3"/>
          <p:cNvSpPr>
            <a:spLocks noGrp="1"/>
          </p:cNvSpPr>
          <p:nvPr>
            <p:ph type="subTitle" idx="4"/>
          </p:nvPr>
        </p:nvSpPr>
        <p:spPr>
          <a:xfrm>
            <a:off x="1828800" y="3840480"/>
            <a:ext cx="8534400" cy="290849"/>
          </a:xfrm>
          <a:prstGeom prst="rect">
            <a:avLst/>
          </a:prstGeom>
        </p:spPr>
        <p:txBody>
          <a:bodyPr wrap="square" lIns="0" tIns="0" rIns="0" bIns="0">
            <a:spAutoFit/>
          </a:bodyPr>
          <a:lstStyle>
            <a:lvl1pPr>
              <a:defRPr/>
            </a:lvl1pPr>
          </a:lstStyle>
          <a:p>
            <a:endParaRPr/>
          </a:p>
        </p:txBody>
      </p:sp>
      <p:sp>
        <p:nvSpPr>
          <p:cNvPr id="7" name="Holder 4">
            <a:extLst>
              <a:ext uri="{FF2B5EF4-FFF2-40B4-BE49-F238E27FC236}">
                <a16:creationId xmlns:a16="http://schemas.microsoft.com/office/drawing/2014/main" id="{481B51DF-DB59-E5FE-75BE-4A9AFB7B38D1}"/>
              </a:ext>
            </a:extLst>
          </p:cNvPr>
          <p:cNvSpPr>
            <a:spLocks noGrp="1"/>
          </p:cNvSpPr>
          <p:nvPr>
            <p:ph type="ftr" sz="quarter" idx="10"/>
          </p:nvPr>
        </p:nvSpPr>
        <p:spPr>
          <a:xfrm>
            <a:off x="0" y="0"/>
            <a:ext cx="0" cy="0"/>
          </a:xfrm>
        </p:spPr>
        <p:txBody>
          <a:bodyPr lIns="0" tIns="0" rIns="0" bIns="0"/>
          <a:lstStyle>
            <a:lvl1pPr algn="ctr">
              <a:defRPr>
                <a:solidFill>
                  <a:schemeClr val="tx1">
                    <a:tint val="75000"/>
                  </a:schemeClr>
                </a:solidFill>
              </a:defRPr>
            </a:lvl1pPr>
          </a:lstStyle>
          <a:p>
            <a:pPr>
              <a:defRPr/>
            </a:pPr>
            <a:endParaRPr/>
          </a:p>
        </p:txBody>
      </p:sp>
      <p:sp>
        <p:nvSpPr>
          <p:cNvPr id="8" name="Holder 5">
            <a:extLst>
              <a:ext uri="{FF2B5EF4-FFF2-40B4-BE49-F238E27FC236}">
                <a16:creationId xmlns:a16="http://schemas.microsoft.com/office/drawing/2014/main" id="{4E5F6B87-B1A7-E2E1-BE39-57B62A86E039}"/>
              </a:ext>
            </a:extLst>
          </p:cNvPr>
          <p:cNvSpPr>
            <a:spLocks noGrp="1"/>
          </p:cNvSpPr>
          <p:nvPr>
            <p:ph type="dt" sz="half" idx="11"/>
          </p:nvPr>
        </p:nvSpPr>
        <p:spPr>
          <a:xfrm>
            <a:off x="0" y="0"/>
            <a:ext cx="0" cy="0"/>
          </a:xfrm>
        </p:spPr>
        <p:txBody>
          <a:bodyPr lIns="0" tIns="0" rIns="0" bIns="0"/>
          <a:lstStyle>
            <a:lvl1pPr algn="l">
              <a:defRPr>
                <a:solidFill>
                  <a:schemeClr val="tx1">
                    <a:tint val="75000"/>
                  </a:schemeClr>
                </a:solidFill>
              </a:defRPr>
            </a:lvl1pPr>
          </a:lstStyle>
          <a:p>
            <a:pPr>
              <a:defRPr/>
            </a:pPr>
            <a:fld id="{0297EBD7-6182-4934-A73F-AF42A0D7075D}" type="datetimeFigureOut">
              <a:rPr lang="en-US"/>
              <a:pPr>
                <a:defRPr/>
              </a:pPr>
              <a:t>7/12/2023</a:t>
            </a:fld>
            <a:endParaRPr lang="en-US"/>
          </a:p>
        </p:txBody>
      </p:sp>
      <p:sp>
        <p:nvSpPr>
          <p:cNvPr id="9" name="Holder 6">
            <a:extLst>
              <a:ext uri="{FF2B5EF4-FFF2-40B4-BE49-F238E27FC236}">
                <a16:creationId xmlns:a16="http://schemas.microsoft.com/office/drawing/2014/main" id="{E96D308C-E797-E544-5182-96E0FF1B94E0}"/>
              </a:ext>
            </a:extLst>
          </p:cNvPr>
          <p:cNvSpPr>
            <a:spLocks noGrp="1"/>
          </p:cNvSpPr>
          <p:nvPr>
            <p:ph type="sldNum" sz="quarter" idx="12"/>
          </p:nvPr>
        </p:nvSpPr>
        <p:spPr>
          <a:xfrm>
            <a:off x="0" y="0"/>
            <a:ext cx="0" cy="0"/>
          </a:xfrm>
        </p:spPr>
        <p:txBody>
          <a:bodyPr lIns="0" tIns="0" rIns="0" bIns="0"/>
          <a:lstStyle>
            <a:lvl1pPr algn="r">
              <a:defRPr>
                <a:solidFill>
                  <a:schemeClr val="tx1">
                    <a:tint val="75000"/>
                  </a:schemeClr>
                </a:solidFill>
              </a:defRPr>
            </a:lvl1pPr>
          </a:lstStyle>
          <a:p>
            <a:pPr>
              <a:defRPr/>
            </a:pPr>
            <a:fld id="{70E51F58-F653-47AC-BAF7-B1AF569C28D5}" type="slidenum">
              <a:rPr/>
              <a:pPr>
                <a:defRPr/>
              </a:pPr>
              <a:t>‹#›</a:t>
            </a:fld>
            <a:endParaRPr/>
          </a:p>
        </p:txBody>
      </p:sp>
    </p:spTree>
    <p:extLst>
      <p:ext uri="{BB962C8B-B14F-4D97-AF65-F5344CB8AC3E}">
        <p14:creationId xmlns:p14="http://schemas.microsoft.com/office/powerpoint/2010/main" val="18522798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ims Slide">
    <p:spTree>
      <p:nvGrpSpPr>
        <p:cNvPr id="1" name=""/>
        <p:cNvGrpSpPr/>
        <p:nvPr/>
      </p:nvGrpSpPr>
      <p:grpSpPr>
        <a:xfrm>
          <a:off x="0" y="0"/>
          <a:ext cx="0" cy="0"/>
          <a:chOff x="0" y="0"/>
          <a:chExt cx="0" cy="0"/>
        </a:xfrm>
      </p:grpSpPr>
      <p:sp>
        <p:nvSpPr>
          <p:cNvPr id="2" name="Rounded Rectangle 6">
            <a:extLst>
              <a:ext uri="{FF2B5EF4-FFF2-40B4-BE49-F238E27FC236}">
                <a16:creationId xmlns:a16="http://schemas.microsoft.com/office/drawing/2014/main" id="{D78EE48B-15B8-9CC0-EF4E-B866B186FBE2}"/>
              </a:ext>
            </a:extLst>
          </p:cNvPr>
          <p:cNvSpPr/>
          <p:nvPr userDrawn="1"/>
        </p:nvSpPr>
        <p:spPr bwMode="auto">
          <a:xfrm>
            <a:off x="670985" y="2930526"/>
            <a:ext cx="10850033"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 name="Rounded Rectangle 7">
            <a:extLst>
              <a:ext uri="{FF2B5EF4-FFF2-40B4-BE49-F238E27FC236}">
                <a16:creationId xmlns:a16="http://schemas.microsoft.com/office/drawing/2014/main" id="{90B7E78B-8776-EFAB-6995-D8395BB2F6F2}"/>
              </a:ext>
            </a:extLst>
          </p:cNvPr>
          <p:cNvSpPr/>
          <p:nvPr userDrawn="1"/>
        </p:nvSpPr>
        <p:spPr bwMode="auto">
          <a:xfrm>
            <a:off x="670985" y="512763"/>
            <a:ext cx="10850033" cy="1485900"/>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Title 1">
            <a:extLst>
              <a:ext uri="{FF2B5EF4-FFF2-40B4-BE49-F238E27FC236}">
                <a16:creationId xmlns:a16="http://schemas.microsoft.com/office/drawing/2014/main" id="{B4E71640-FFF1-7495-B38A-BB81042950E2}"/>
              </a:ext>
            </a:extLst>
          </p:cNvPr>
          <p:cNvSpPr txBox="1">
            <a:spLocks/>
          </p:cNvSpPr>
          <p:nvPr userDrawn="1"/>
        </p:nvSpPr>
        <p:spPr>
          <a:xfrm>
            <a:off x="838200" y="30718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5" name="Title 1">
            <a:extLst>
              <a:ext uri="{FF2B5EF4-FFF2-40B4-BE49-F238E27FC236}">
                <a16:creationId xmlns:a16="http://schemas.microsoft.com/office/drawing/2014/main" id="{1B37343A-38EF-022F-3321-EAA4260A8A9E}"/>
              </a:ext>
            </a:extLst>
          </p:cNvPr>
          <p:cNvSpPr txBox="1">
            <a:spLocks/>
          </p:cNvSpPr>
          <p:nvPr userDrawn="1"/>
        </p:nvSpPr>
        <p:spPr>
          <a:xfrm>
            <a:off x="838200" y="7350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6" name="Content Placeholder 15">
            <a:extLst>
              <a:ext uri="{FF2B5EF4-FFF2-40B4-BE49-F238E27FC236}">
                <a16:creationId xmlns:a16="http://schemas.microsoft.com/office/drawing/2014/main" id="{1F891C52-9FF8-1D0A-6E80-D713B054BF33}"/>
              </a:ext>
            </a:extLst>
          </p:cNvPr>
          <p:cNvSpPr txBox="1">
            <a:spLocks/>
          </p:cNvSpPr>
          <p:nvPr userDrawn="1"/>
        </p:nvSpPr>
        <p:spPr>
          <a:xfrm>
            <a:off x="838200" y="3467100"/>
            <a:ext cx="105156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sz="1800" dirty="0">
                <a:latin typeface="Twinkl" pitchFamily="50" charset="0"/>
              </a:rPr>
              <a:t>Statement 1 Lorem ipsum </a:t>
            </a:r>
            <a:r>
              <a:rPr lang="en-GB" sz="1800" dirty="0" err="1">
                <a:latin typeface="Twinkl" pitchFamily="50" charset="0"/>
              </a:rPr>
              <a:t>dolor</a:t>
            </a:r>
            <a:r>
              <a:rPr lang="en-GB" sz="1800" dirty="0">
                <a:latin typeface="Twinkl" pitchFamily="50" charset="0"/>
              </a:rPr>
              <a:t> sit </a:t>
            </a:r>
            <a:r>
              <a:rPr lang="en-GB" sz="1800" dirty="0" err="1">
                <a:latin typeface="Twinkl" pitchFamily="50" charset="0"/>
              </a:rPr>
              <a:t>amet</a:t>
            </a:r>
            <a:r>
              <a:rPr lang="en-GB" sz="1800" dirty="0">
                <a:latin typeface="Twinkl" pitchFamily="50" charset="0"/>
              </a:rPr>
              <a:t>, </a:t>
            </a:r>
            <a:r>
              <a:rPr lang="en-GB" sz="1800" dirty="0" err="1">
                <a:latin typeface="Twinkl" pitchFamily="50" charset="0"/>
              </a:rPr>
              <a:t>consectetur</a:t>
            </a:r>
            <a:r>
              <a:rPr lang="en-GB" sz="1800" dirty="0">
                <a:latin typeface="Twinkl" pitchFamily="50" charset="0"/>
              </a:rPr>
              <a:t> </a:t>
            </a:r>
            <a:r>
              <a:rPr lang="en-GB" sz="1800" dirty="0" err="1">
                <a:latin typeface="Twinkl" pitchFamily="50" charset="0"/>
              </a:rPr>
              <a:t>adipiscing</a:t>
            </a:r>
            <a:r>
              <a:rPr lang="en-GB" sz="1800" dirty="0">
                <a:latin typeface="Twinkl" pitchFamily="50" charset="0"/>
              </a:rPr>
              <a:t> </a:t>
            </a:r>
            <a:r>
              <a:rPr lang="en-GB" sz="1800" dirty="0" err="1">
                <a:latin typeface="Twinkl" pitchFamily="50" charset="0"/>
              </a:rPr>
              <a:t>elit</a:t>
            </a:r>
            <a:r>
              <a:rPr lang="en-GB" sz="1800" dirty="0">
                <a:latin typeface="Twinkl" pitchFamily="50" charset="0"/>
              </a:rPr>
              <a:t>.</a:t>
            </a:r>
          </a:p>
          <a:p>
            <a:pPr fontAlgn="auto">
              <a:spcAft>
                <a:spcPts val="0"/>
              </a:spcAft>
              <a:defRPr/>
            </a:pPr>
            <a:r>
              <a:rPr lang="en-GB" sz="1800" dirty="0">
                <a:latin typeface="Twinkl" pitchFamily="50" charset="0"/>
              </a:rPr>
              <a:t>Statement 2</a:t>
            </a:r>
          </a:p>
          <a:p>
            <a:pPr lvl="1" fontAlgn="auto">
              <a:spcAft>
                <a:spcPts val="0"/>
              </a:spcAft>
              <a:defRPr/>
            </a:pPr>
            <a:r>
              <a:rPr lang="en-GB" sz="1600" dirty="0">
                <a:latin typeface="Twinkl" pitchFamily="50" charset="0"/>
              </a:rPr>
              <a:t>Sub statement</a:t>
            </a:r>
          </a:p>
        </p:txBody>
      </p:sp>
      <p:sp>
        <p:nvSpPr>
          <p:cNvPr id="11" name="Content Placeholder 15"/>
          <p:cNvSpPr>
            <a:spLocks noGrp="1"/>
          </p:cNvSpPr>
          <p:nvPr>
            <p:ph idx="1"/>
          </p:nvPr>
        </p:nvSpPr>
        <p:spPr>
          <a:xfrm>
            <a:off x="838200" y="1127760"/>
            <a:ext cx="105156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9518945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Rounded Rectangle 4">
            <a:extLst>
              <a:ext uri="{FF2B5EF4-FFF2-40B4-BE49-F238E27FC236}">
                <a16:creationId xmlns:a16="http://schemas.microsoft.com/office/drawing/2014/main" id="{6B97D2CC-337B-7C57-7B64-55DE06AC507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713790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15A674A-EFEB-CF15-6271-0F86AF6F05BE}"/>
              </a:ext>
            </a:extLst>
          </p:cNvPr>
          <p:cNvSpPr/>
          <p:nvPr userDrawn="1"/>
        </p:nvSpPr>
        <p:spPr>
          <a:xfrm>
            <a:off x="0" y="79375"/>
            <a:ext cx="12192000" cy="6858000"/>
          </a:xfrm>
          <a:prstGeom prst="rect">
            <a:avLst/>
          </a:prstGeom>
          <a:solidFill>
            <a:srgbClr val="C00000"/>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err="1"/>
              <a:t>hange</a:t>
            </a:r>
            <a:r>
              <a:rPr lang="en-GB" sz="1350" dirty="0"/>
              <a:t> their ways</a:t>
            </a:r>
            <a:r>
              <a:rPr lang="en-GB" dirty="0"/>
              <a:t> </a:t>
            </a:r>
            <a:r>
              <a:rPr lang="en-GB" sz="1350" dirty="0"/>
              <a:t>Change their ways</a:t>
            </a:r>
            <a:r>
              <a:rPr lang="en-GB" dirty="0"/>
              <a:t> </a:t>
            </a:r>
            <a:endParaRPr lang="en-US" dirty="0"/>
          </a:p>
        </p:txBody>
      </p:sp>
      <p:sp>
        <p:nvSpPr>
          <p:cNvPr id="15" name="Rectangle 14">
            <a:extLst>
              <a:ext uri="{FF2B5EF4-FFF2-40B4-BE49-F238E27FC236}">
                <a16:creationId xmlns:a16="http://schemas.microsoft.com/office/drawing/2014/main" id="{F9252047-F46C-C354-FFEB-192955530877}"/>
              </a:ext>
            </a:extLst>
          </p:cNvPr>
          <p:cNvSpPr/>
          <p:nvPr userDrawn="1"/>
        </p:nvSpPr>
        <p:spPr>
          <a:xfrm>
            <a:off x="241300" y="228600"/>
            <a:ext cx="11709400" cy="64008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Change their ways</a:t>
            </a:r>
            <a:r>
              <a:rPr lang="en-GB" dirty="0"/>
              <a:t> </a:t>
            </a:r>
            <a:r>
              <a:rPr lang="en-GB" sz="1350" dirty="0"/>
              <a:t>Change their ways</a:t>
            </a:r>
            <a:r>
              <a:rPr lang="en-GB" dirty="0"/>
              <a:t> </a:t>
            </a:r>
            <a:endParaRPr lang="en-US" dirty="0"/>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Lst>
  <p:txStyles>
    <p:titleStyle>
      <a:lvl1pPr algn="l" defTabSz="685800" rtl="0" fontAlgn="base">
        <a:lnSpc>
          <a:spcPct val="90000"/>
        </a:lnSpc>
        <a:spcBef>
          <a:spcPct val="0"/>
        </a:spcBef>
        <a:spcAft>
          <a:spcPct val="0"/>
        </a:spcAft>
        <a:defRPr sz="3300" kern="1200">
          <a:solidFill>
            <a:schemeClr val="tx1"/>
          </a:solidFill>
          <a:latin typeface="StanfordPresleyBubble" panose="02000603000000000000" pitchFamily="2" charset="0"/>
          <a:ea typeface="StanfordPresleyBubble" panose="02000603000000000000" pitchFamily="2" charset="0"/>
          <a:cs typeface="StanfordPresleyBubble" charset="0"/>
        </a:defRPr>
      </a:lvl1pPr>
      <a:lvl2pPr algn="l" defTabSz="685800" rtl="0" fontAlgn="base">
        <a:lnSpc>
          <a:spcPct val="90000"/>
        </a:lnSpc>
        <a:spcBef>
          <a:spcPct val="0"/>
        </a:spcBef>
        <a:spcAft>
          <a:spcPct val="0"/>
        </a:spcAft>
        <a:defRPr sz="3300">
          <a:solidFill>
            <a:schemeClr val="tx1"/>
          </a:solidFill>
          <a:latin typeface="StanfordPresleyBubble" charset="0"/>
          <a:cs typeface="StanfordPresleyBubble" charset="0"/>
        </a:defRPr>
      </a:lvl2pPr>
      <a:lvl3pPr algn="l" defTabSz="685800" rtl="0" fontAlgn="base">
        <a:lnSpc>
          <a:spcPct val="90000"/>
        </a:lnSpc>
        <a:spcBef>
          <a:spcPct val="0"/>
        </a:spcBef>
        <a:spcAft>
          <a:spcPct val="0"/>
        </a:spcAft>
        <a:defRPr sz="3300">
          <a:solidFill>
            <a:schemeClr val="tx1"/>
          </a:solidFill>
          <a:latin typeface="StanfordPresleyBubble" charset="0"/>
          <a:cs typeface="StanfordPresleyBubble" charset="0"/>
        </a:defRPr>
      </a:lvl3pPr>
      <a:lvl4pPr algn="l" defTabSz="685800" rtl="0" fontAlgn="base">
        <a:lnSpc>
          <a:spcPct val="90000"/>
        </a:lnSpc>
        <a:spcBef>
          <a:spcPct val="0"/>
        </a:spcBef>
        <a:spcAft>
          <a:spcPct val="0"/>
        </a:spcAft>
        <a:defRPr sz="3300">
          <a:solidFill>
            <a:schemeClr val="tx1"/>
          </a:solidFill>
          <a:latin typeface="StanfordPresleyBubble" charset="0"/>
          <a:cs typeface="StanfordPresleyBubble" charset="0"/>
        </a:defRPr>
      </a:lvl4pPr>
      <a:lvl5pPr algn="l" defTabSz="685800" rtl="0" fontAlgn="base">
        <a:lnSpc>
          <a:spcPct val="90000"/>
        </a:lnSpc>
        <a:spcBef>
          <a:spcPct val="0"/>
        </a:spcBef>
        <a:spcAft>
          <a:spcPct val="0"/>
        </a:spcAft>
        <a:defRPr sz="3300">
          <a:solidFill>
            <a:schemeClr val="tx1"/>
          </a:solidFill>
          <a:latin typeface="StanfordPresleyBubble" charset="0"/>
          <a:cs typeface="StanfordPresleyBubble" charset="0"/>
        </a:defRPr>
      </a:lvl5pPr>
      <a:lvl6pPr marL="457200" algn="l" defTabSz="685800" rtl="0" fontAlgn="base">
        <a:lnSpc>
          <a:spcPct val="90000"/>
        </a:lnSpc>
        <a:spcBef>
          <a:spcPct val="0"/>
        </a:spcBef>
        <a:spcAft>
          <a:spcPct val="0"/>
        </a:spcAft>
        <a:defRPr sz="3300">
          <a:solidFill>
            <a:schemeClr val="tx1"/>
          </a:solidFill>
          <a:latin typeface="StanfordPresleyBubble" charset="0"/>
          <a:cs typeface="StanfordPresleyBubble" charset="0"/>
        </a:defRPr>
      </a:lvl6pPr>
      <a:lvl7pPr marL="914400" algn="l" defTabSz="685800" rtl="0" fontAlgn="base">
        <a:lnSpc>
          <a:spcPct val="90000"/>
        </a:lnSpc>
        <a:spcBef>
          <a:spcPct val="0"/>
        </a:spcBef>
        <a:spcAft>
          <a:spcPct val="0"/>
        </a:spcAft>
        <a:defRPr sz="3300">
          <a:solidFill>
            <a:schemeClr val="tx1"/>
          </a:solidFill>
          <a:latin typeface="StanfordPresleyBubble" charset="0"/>
          <a:cs typeface="StanfordPresleyBubble" charset="0"/>
        </a:defRPr>
      </a:lvl7pPr>
      <a:lvl8pPr marL="1371600" algn="l" defTabSz="685800" rtl="0" fontAlgn="base">
        <a:lnSpc>
          <a:spcPct val="90000"/>
        </a:lnSpc>
        <a:spcBef>
          <a:spcPct val="0"/>
        </a:spcBef>
        <a:spcAft>
          <a:spcPct val="0"/>
        </a:spcAft>
        <a:defRPr sz="3300">
          <a:solidFill>
            <a:schemeClr val="tx1"/>
          </a:solidFill>
          <a:latin typeface="StanfordPresleyBubble" charset="0"/>
          <a:cs typeface="StanfordPresleyBubble" charset="0"/>
        </a:defRPr>
      </a:lvl8pPr>
      <a:lvl9pPr marL="1828800" algn="l" defTabSz="685800" rtl="0" fontAlgn="base">
        <a:lnSpc>
          <a:spcPct val="90000"/>
        </a:lnSpc>
        <a:spcBef>
          <a:spcPct val="0"/>
        </a:spcBef>
        <a:spcAft>
          <a:spcPct val="0"/>
        </a:spcAft>
        <a:defRPr sz="3300">
          <a:solidFill>
            <a:schemeClr val="tx1"/>
          </a:solidFill>
          <a:latin typeface="StanfordPresleyBubble" charset="0"/>
          <a:cs typeface="StanfordPresleyBubble"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StanfordPresley" panose="02000303000000000000" pitchFamily="2" charset="0"/>
          <a:ea typeface="StanfordPresley" panose="02000303000000000000" pitchFamily="2" charset="0"/>
          <a:cs typeface="StanfordPresley" charset="0"/>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StanfordPresley" panose="02000303000000000000" pitchFamily="2" charset="0"/>
          <a:ea typeface="StanfordPresley" panose="02000303000000000000" pitchFamily="2" charset="0"/>
          <a:cs typeface="StanfordPresley" charset="0"/>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StanfordPresley" panose="02000303000000000000" pitchFamily="2" charset="0"/>
          <a:ea typeface="StanfordPresley" panose="02000303000000000000" pitchFamily="2" charset="0"/>
          <a:cs typeface="StanfordPresley" charset="0"/>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StanfordPresley" panose="02000303000000000000" pitchFamily="2" charset="0"/>
          <a:ea typeface="StanfordPresley" panose="02000303000000000000" pitchFamily="2" charset="0"/>
          <a:cs typeface="StanfordPresley" charset="0"/>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StanfordPresley" panose="02000303000000000000" pitchFamily="2" charset="0"/>
          <a:ea typeface="StanfordPresley" panose="02000303000000000000" pitchFamily="2" charset="0"/>
          <a:cs typeface="StanfordPresley"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9.png"/><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hyperlink" Target="https://youtu.be/a_urxI9L5Ak"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hyperlink" Target="https://www.youtube.com/watch?v=OyeXIO8s1UU" TargetMode="External"/><Relationship Id="rId4" Type="http://schemas.openxmlformats.org/officeDocument/2006/relationships/image" Target="../media/image4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4ADE3EEB-2AF2-6B16-09C6-C6A4C1C2DB32}"/>
              </a:ext>
            </a:extLst>
          </p:cNvPr>
          <p:cNvSpPr>
            <a:spLocks noGrp="1" noChangeArrowheads="1"/>
          </p:cNvSpPr>
          <p:nvPr>
            <p:ph type="ctrTitle" idx="4294967295"/>
          </p:nvPr>
        </p:nvSpPr>
        <p:spPr bwMode="auto">
          <a:xfrm>
            <a:off x="-88706" y="1301706"/>
            <a:ext cx="8145462" cy="17192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p>
            <a:pPr algn="ctr">
              <a:lnSpc>
                <a:spcPts val="8850"/>
              </a:lnSpc>
            </a:pPr>
            <a:r>
              <a:rPr lang="en-GB" altLang="en-US" sz="7200" b="1" dirty="0">
                <a:solidFill>
                  <a:schemeClr val="bg1"/>
                </a:solidFill>
                <a:effectLst>
                  <a:outerShdw blurRad="38100" dist="38100" dir="2700000" algn="tl">
                    <a:srgbClr val="000000">
                      <a:alpha val="43137"/>
                    </a:srgbClr>
                  </a:outerShdw>
                </a:effectLst>
                <a:latin typeface="Century Gothic"/>
              </a:rPr>
              <a:t>World Environment </a:t>
            </a:r>
            <a:br>
              <a:rPr lang="en-GB" altLang="en-US" sz="7200" b="1" dirty="0">
                <a:solidFill>
                  <a:schemeClr val="bg1"/>
                </a:solidFill>
                <a:effectLst>
                  <a:outerShdw blurRad="38100" dist="38100" dir="2700000" algn="tl">
                    <a:srgbClr val="000000">
                      <a:alpha val="43137"/>
                    </a:srgbClr>
                  </a:outerShdw>
                </a:effectLst>
                <a:latin typeface="Century Gothic"/>
              </a:rPr>
            </a:br>
            <a:r>
              <a:rPr lang="en-GB" altLang="en-US" sz="7200" b="1" dirty="0">
                <a:solidFill>
                  <a:schemeClr val="bg1"/>
                </a:solidFill>
                <a:effectLst>
                  <a:outerShdw blurRad="38100" dist="38100" dir="2700000" algn="tl">
                    <a:srgbClr val="000000">
                      <a:alpha val="43137"/>
                    </a:srgbClr>
                  </a:outerShdw>
                </a:effectLst>
                <a:latin typeface="Century Gothic"/>
              </a:rPr>
              <a:t>Day</a:t>
            </a:r>
            <a:endParaRPr lang="en-GB" altLang="en-US" sz="7200" b="1" dirty="0">
              <a:solidFill>
                <a:schemeClr val="bg1"/>
              </a:solidFill>
              <a:effectLst>
                <a:outerShdw blurRad="38100" dist="38100" dir="2700000" algn="tl">
                  <a:srgbClr val="000000">
                    <a:alpha val="43137"/>
                  </a:srgbClr>
                </a:outerShdw>
              </a:effectLst>
              <a:latin typeface="Century Gothic" panose="020B0502020202020204" pitchFamily="34" charset="0"/>
            </a:endParaRPr>
          </a:p>
        </p:txBody>
      </p:sp>
      <p:pic>
        <p:nvPicPr>
          <p:cNvPr id="3" name="Picture 7" descr="Logo, company name&#10;&#10;Description automatically generated">
            <a:extLst>
              <a:ext uri="{FF2B5EF4-FFF2-40B4-BE49-F238E27FC236}">
                <a16:creationId xmlns:a16="http://schemas.microsoft.com/office/drawing/2014/main" id="{FF1F2AA4-4F41-04B9-AFEC-3A614ADCA78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l="2715" b="-1193"/>
          <a:stretch>
            <a:fillRect/>
          </a:stretch>
        </p:blipFill>
        <p:spPr bwMode="auto">
          <a:xfrm>
            <a:off x="7341702" y="1303821"/>
            <a:ext cx="3762571" cy="3908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a:extLst>
              <a:ext uri="{FF2B5EF4-FFF2-40B4-BE49-F238E27FC236}">
                <a16:creationId xmlns:a16="http://schemas.microsoft.com/office/drawing/2014/main" id="{CEB79A5F-DB2F-CCAC-E3C5-CD291588BEA2}"/>
              </a:ext>
            </a:extLst>
          </p:cNvPr>
          <p:cNvPicPr>
            <a:picLocks noChangeAspect="1"/>
          </p:cNvPicPr>
          <p:nvPr/>
        </p:nvPicPr>
        <p:blipFill>
          <a:blip r:embed="rId3">
            <a:clrChange>
              <a:clrFrom>
                <a:srgbClr val="FEFEFE"/>
              </a:clrFrom>
              <a:clrTo>
                <a:srgbClr val="FEFEFE">
                  <a:alpha val="0"/>
                </a:srgbClr>
              </a:clrTo>
            </a:clrChange>
          </a:blip>
          <a:stretch>
            <a:fillRect/>
          </a:stretch>
        </p:blipFill>
        <p:spPr>
          <a:xfrm>
            <a:off x="1819642" y="4236243"/>
            <a:ext cx="4276358" cy="2138179"/>
          </a:xfrm>
          <a:prstGeom prst="rect">
            <a:avLst/>
          </a:prstGeom>
        </p:spPr>
      </p:pic>
    </p:spTree>
    <p:extLst>
      <p:ext uri="{BB962C8B-B14F-4D97-AF65-F5344CB8AC3E}">
        <p14:creationId xmlns:p14="http://schemas.microsoft.com/office/powerpoint/2010/main" val="1520951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0F9D33-C3FB-1161-DCDE-54DE03612A32}"/>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pic>
        <p:nvPicPr>
          <p:cNvPr id="3" name="Picture 2">
            <a:extLst>
              <a:ext uri="{FF2B5EF4-FFF2-40B4-BE49-F238E27FC236}">
                <a16:creationId xmlns:a16="http://schemas.microsoft.com/office/drawing/2014/main" id="{38A958FA-8F72-D795-2C55-5A0FD7D4DDF6}"/>
              </a:ext>
            </a:extLst>
          </p:cNvPr>
          <p:cNvPicPr>
            <a:picLocks noChangeAspect="1"/>
          </p:cNvPicPr>
          <p:nvPr/>
        </p:nvPicPr>
        <p:blipFill rotWithShape="1">
          <a:blip r:embed="rId3"/>
          <a:srcRect r="48877"/>
          <a:stretch/>
        </p:blipFill>
        <p:spPr>
          <a:xfrm>
            <a:off x="771345" y="255499"/>
            <a:ext cx="4627131" cy="6347002"/>
          </a:xfrm>
          <a:prstGeom prst="rect">
            <a:avLst/>
          </a:prstGeom>
        </p:spPr>
      </p:pic>
      <p:sp>
        <p:nvSpPr>
          <p:cNvPr id="4" name="TextBox 3">
            <a:extLst>
              <a:ext uri="{FF2B5EF4-FFF2-40B4-BE49-F238E27FC236}">
                <a16:creationId xmlns:a16="http://schemas.microsoft.com/office/drawing/2014/main" id="{58FAC0D3-34DD-1A1B-455C-4ED5B1AEB2F8}"/>
              </a:ext>
            </a:extLst>
          </p:cNvPr>
          <p:cNvSpPr txBox="1"/>
          <p:nvPr/>
        </p:nvSpPr>
        <p:spPr>
          <a:xfrm>
            <a:off x="5732584" y="1151792"/>
            <a:ext cx="5873261" cy="5509200"/>
          </a:xfrm>
          <a:prstGeom prst="rect">
            <a:avLst/>
          </a:prstGeom>
          <a:noFill/>
        </p:spPr>
        <p:txBody>
          <a:bodyPr wrap="square" rtlCol="0">
            <a:spAutoFit/>
          </a:bodyPr>
          <a:lstStyle/>
          <a:p>
            <a:r>
              <a:rPr lang="en-GB" sz="3600" dirty="0">
                <a:latin typeface="AR CENA" panose="02000000000000000000" pitchFamily="2" charset="0"/>
              </a:rPr>
              <a:t>World Environment Day takes place every year on the 5</a:t>
            </a:r>
            <a:r>
              <a:rPr lang="en-GB" sz="3600" baseline="30000" dirty="0">
                <a:latin typeface="AR CENA" panose="02000000000000000000" pitchFamily="2" charset="0"/>
              </a:rPr>
              <a:t>th</a:t>
            </a:r>
            <a:r>
              <a:rPr lang="en-GB" sz="3600" dirty="0">
                <a:latin typeface="AR CENA" panose="02000000000000000000" pitchFamily="2" charset="0"/>
              </a:rPr>
              <a:t> June.</a:t>
            </a:r>
          </a:p>
          <a:p>
            <a:endParaRPr lang="en-GB" sz="3600" dirty="0">
              <a:latin typeface="AR CENA" panose="02000000000000000000" pitchFamily="2" charset="0"/>
            </a:endParaRPr>
          </a:p>
          <a:p>
            <a:r>
              <a:rPr lang="en-GB" sz="3600" dirty="0">
                <a:latin typeface="AR CENA" panose="02000000000000000000" pitchFamily="2" charset="0"/>
              </a:rPr>
              <a:t>It was set up in 1973 by the United Nations.</a:t>
            </a:r>
          </a:p>
          <a:p>
            <a:endParaRPr lang="en-GB" sz="3600" dirty="0">
              <a:latin typeface="AR CENA" panose="02000000000000000000" pitchFamily="2" charset="0"/>
            </a:endParaRPr>
          </a:p>
          <a:p>
            <a:r>
              <a:rPr lang="en-GB" sz="3600" dirty="0">
                <a:latin typeface="AR CENA" panose="02000000000000000000" pitchFamily="2" charset="0"/>
              </a:rPr>
              <a:t>That means this year is the 50</a:t>
            </a:r>
            <a:r>
              <a:rPr lang="en-GB" sz="3600" baseline="30000" dirty="0">
                <a:latin typeface="AR CENA" panose="02000000000000000000" pitchFamily="2" charset="0"/>
              </a:rPr>
              <a:t>th</a:t>
            </a:r>
            <a:r>
              <a:rPr lang="en-GB" sz="3600" dirty="0">
                <a:latin typeface="AR CENA" panose="02000000000000000000" pitchFamily="2" charset="0"/>
              </a:rPr>
              <a:t> anniversary.</a:t>
            </a:r>
          </a:p>
          <a:p>
            <a:endParaRPr lang="en-GB" sz="3200" dirty="0">
              <a:latin typeface="AR CENA" panose="02000000000000000000" pitchFamily="2" charset="0"/>
            </a:endParaRPr>
          </a:p>
          <a:p>
            <a:endParaRPr lang="en-GB" sz="3200" dirty="0">
              <a:latin typeface="AR CENA" panose="02000000000000000000" pitchFamily="2" charset="0"/>
            </a:endParaRPr>
          </a:p>
        </p:txBody>
      </p:sp>
    </p:spTree>
    <p:extLst>
      <p:ext uri="{BB962C8B-B14F-4D97-AF65-F5344CB8AC3E}">
        <p14:creationId xmlns:p14="http://schemas.microsoft.com/office/powerpoint/2010/main" val="306704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0F9D33-C3FB-1161-DCDE-54DE03612A32}"/>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pic>
        <p:nvPicPr>
          <p:cNvPr id="5" name="Picture 2" descr="Continents, Earth, Globe, Global, World, International">
            <a:extLst>
              <a:ext uri="{FF2B5EF4-FFF2-40B4-BE49-F238E27FC236}">
                <a16:creationId xmlns:a16="http://schemas.microsoft.com/office/drawing/2014/main" id="{1E12B5C4-99F2-7257-6B1F-ECAC9B3D3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0028" y="2063871"/>
            <a:ext cx="8691943" cy="4345972"/>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ular Callout 7">
            <a:extLst>
              <a:ext uri="{FF2B5EF4-FFF2-40B4-BE49-F238E27FC236}">
                <a16:creationId xmlns:a16="http://schemas.microsoft.com/office/drawing/2014/main" id="{901E4FB2-C1C2-481E-0C25-61EC45170161}"/>
              </a:ext>
            </a:extLst>
          </p:cNvPr>
          <p:cNvSpPr/>
          <p:nvPr/>
        </p:nvSpPr>
        <p:spPr>
          <a:xfrm>
            <a:off x="521018" y="830206"/>
            <a:ext cx="11201400" cy="1080000"/>
          </a:xfrm>
          <a:prstGeom prst="wedgeRoundRectCallout">
            <a:avLst>
              <a:gd name="adj1" fmla="val -49882"/>
              <a:gd name="adj2" fmla="val -12947"/>
              <a:gd name="adj3" fmla="val 16667"/>
            </a:avLst>
          </a:prstGeom>
          <a:gradFill flip="none" rotWithShape="1">
            <a:gsLst>
              <a:gs pos="0">
                <a:srgbClr val="99CCF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ln w="34925">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prstClr val="black"/>
                </a:solidFill>
                <a:latin typeface="AR CENA" panose="02000000000000000000" pitchFamily="2" charset="0"/>
                <a:cs typeface="BrowalliaUPC" panose="020B0604020202020204" pitchFamily="34" charset="-34"/>
              </a:rPr>
              <a:t>It is now celebrated in over 143 countries around the world.</a:t>
            </a:r>
          </a:p>
        </p:txBody>
      </p:sp>
    </p:spTree>
    <p:extLst>
      <p:ext uri="{BB962C8B-B14F-4D97-AF65-F5344CB8AC3E}">
        <p14:creationId xmlns:p14="http://schemas.microsoft.com/office/powerpoint/2010/main" val="33233949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0F9D33-C3FB-1161-DCDE-54DE03612A32}"/>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pic>
        <p:nvPicPr>
          <p:cNvPr id="5" name="Picture 4">
            <a:extLst>
              <a:ext uri="{FF2B5EF4-FFF2-40B4-BE49-F238E27FC236}">
                <a16:creationId xmlns:a16="http://schemas.microsoft.com/office/drawing/2014/main" id="{56D341B3-197C-2671-DDC1-2BD636548BB9}"/>
              </a:ext>
            </a:extLst>
          </p:cNvPr>
          <p:cNvPicPr>
            <a:picLocks noChangeAspect="1"/>
          </p:cNvPicPr>
          <p:nvPr/>
        </p:nvPicPr>
        <p:blipFill rotWithShape="1">
          <a:blip r:embed="rId3"/>
          <a:srcRect b="151"/>
          <a:stretch/>
        </p:blipFill>
        <p:spPr>
          <a:xfrm>
            <a:off x="6616948" y="831982"/>
            <a:ext cx="4325091" cy="5592386"/>
          </a:xfrm>
          <a:prstGeom prst="rect">
            <a:avLst/>
          </a:prstGeom>
        </p:spPr>
      </p:pic>
      <p:sp>
        <p:nvSpPr>
          <p:cNvPr id="6" name="TextBox 5">
            <a:extLst>
              <a:ext uri="{FF2B5EF4-FFF2-40B4-BE49-F238E27FC236}">
                <a16:creationId xmlns:a16="http://schemas.microsoft.com/office/drawing/2014/main" id="{5A8A1B2B-3B16-69F2-3733-F89DC741175F}"/>
              </a:ext>
            </a:extLst>
          </p:cNvPr>
          <p:cNvSpPr txBox="1"/>
          <p:nvPr/>
        </p:nvSpPr>
        <p:spPr>
          <a:xfrm>
            <a:off x="536331" y="1036082"/>
            <a:ext cx="5767754" cy="4524315"/>
          </a:xfrm>
          <a:prstGeom prst="rect">
            <a:avLst/>
          </a:prstGeom>
          <a:noFill/>
        </p:spPr>
        <p:txBody>
          <a:bodyPr wrap="square" rtlCol="0">
            <a:spAutoFit/>
          </a:bodyPr>
          <a:lstStyle/>
          <a:p>
            <a:r>
              <a:rPr lang="en-GB" sz="3600" dirty="0">
                <a:latin typeface="AR CENA" panose="02000000000000000000" pitchFamily="2" charset="0"/>
              </a:rPr>
              <a:t>World Environment Day was set up to raise awareness of our planet Earth and the issues around it’s wellbeing.</a:t>
            </a:r>
          </a:p>
          <a:p>
            <a:endParaRPr lang="en-GB" sz="3600" dirty="0">
              <a:latin typeface="AR CENA" panose="02000000000000000000" pitchFamily="2" charset="0"/>
            </a:endParaRPr>
          </a:p>
          <a:p>
            <a:r>
              <a:rPr lang="en-GB" sz="3600" dirty="0">
                <a:latin typeface="AR CENA" panose="02000000000000000000" pitchFamily="2" charset="0"/>
              </a:rPr>
              <a:t>It raises awareness to encourage worldwide action to protect the environment. </a:t>
            </a:r>
          </a:p>
        </p:txBody>
      </p:sp>
    </p:spTree>
    <p:extLst>
      <p:ext uri="{BB962C8B-B14F-4D97-AF65-F5344CB8AC3E}">
        <p14:creationId xmlns:p14="http://schemas.microsoft.com/office/powerpoint/2010/main" val="5804263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sp>
        <p:nvSpPr>
          <p:cNvPr id="5" name="TextBox 4">
            <a:extLst>
              <a:ext uri="{FF2B5EF4-FFF2-40B4-BE49-F238E27FC236}">
                <a16:creationId xmlns:a16="http://schemas.microsoft.com/office/drawing/2014/main" id="{3278591C-5EE9-5A37-3F8F-8A4298A02A6F}"/>
              </a:ext>
            </a:extLst>
          </p:cNvPr>
          <p:cNvSpPr txBox="1"/>
          <p:nvPr/>
        </p:nvSpPr>
        <p:spPr>
          <a:xfrm>
            <a:off x="422031" y="852854"/>
            <a:ext cx="11350869" cy="1815882"/>
          </a:xfrm>
          <a:prstGeom prst="rect">
            <a:avLst/>
          </a:prstGeom>
          <a:noFill/>
        </p:spPr>
        <p:txBody>
          <a:bodyPr wrap="square" lIns="91440" tIns="45720" rIns="91440" bIns="45720" rtlCol="0" anchor="t">
            <a:spAutoFit/>
          </a:bodyPr>
          <a:lstStyle/>
          <a:p>
            <a:pPr algn="ctr"/>
            <a:r>
              <a:rPr lang="en-GB" sz="2800" dirty="0">
                <a:latin typeface="AR CENA"/>
                <a:cs typeface="BrowalliaUPC"/>
              </a:rPr>
              <a:t>Since World Environment Day began in 1973, hundreds of thousands of events have been organised around the world to improve the environment. </a:t>
            </a:r>
            <a:endParaRPr lang="en-GB" sz="2800">
              <a:latin typeface="AR CENA" panose="02000000000000000000" pitchFamily="2" charset="0"/>
              <a:cs typeface="BrowalliaUPC" panose="020B0604020202020204" pitchFamily="34" charset="-34"/>
            </a:endParaRPr>
          </a:p>
          <a:p>
            <a:pPr algn="ctr"/>
            <a:endParaRPr lang="en-GB" sz="2800" dirty="0">
              <a:latin typeface="AR CENA" panose="02000000000000000000" pitchFamily="2" charset="0"/>
            </a:endParaRPr>
          </a:p>
        </p:txBody>
      </p:sp>
      <p:pic>
        <p:nvPicPr>
          <p:cNvPr id="6" name="Picture 2" descr="https://c1.staticflickr.com/5/4160/33858590443_9eb7d3870e_b.jpg">
            <a:extLst>
              <a:ext uri="{FF2B5EF4-FFF2-40B4-BE49-F238E27FC236}">
                <a16:creationId xmlns:a16="http://schemas.microsoft.com/office/drawing/2014/main" id="{6751BD62-5DAE-3144-3CA0-6B96C97B1A9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8490" y="2136530"/>
            <a:ext cx="4176837" cy="278591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c2.staticflickr.com/6/5347/7096087317_e382fd54ae_b.jpg">
            <a:extLst>
              <a:ext uri="{FF2B5EF4-FFF2-40B4-BE49-F238E27FC236}">
                <a16:creationId xmlns:a16="http://schemas.microsoft.com/office/drawing/2014/main" id="{8428B542-4BE5-C370-42C2-C7B3AFBAC06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90661" y="3730459"/>
            <a:ext cx="3550772" cy="266307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s://c2.staticflickr.com/6/5064/5669654413_fbe497e5ab_b.jpg">
            <a:extLst>
              <a:ext uri="{FF2B5EF4-FFF2-40B4-BE49-F238E27FC236}">
                <a16:creationId xmlns:a16="http://schemas.microsoft.com/office/drawing/2014/main" id="{15DDB72C-9696-2710-CDA5-87511DDB62C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42738" y="2136530"/>
            <a:ext cx="3795264" cy="25314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s://c2.staticflickr.com/6/5150/5643728458_7d0837b3b0_b.jpg">
            <a:extLst>
              <a:ext uri="{FF2B5EF4-FFF2-40B4-BE49-F238E27FC236}">
                <a16:creationId xmlns:a16="http://schemas.microsoft.com/office/drawing/2014/main" id="{364EEA44-1C53-DA9B-6198-26B6AF7034F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678204" y="4138325"/>
            <a:ext cx="3309622" cy="2197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7279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sp>
        <p:nvSpPr>
          <p:cNvPr id="5" name="TextBox 4">
            <a:extLst>
              <a:ext uri="{FF2B5EF4-FFF2-40B4-BE49-F238E27FC236}">
                <a16:creationId xmlns:a16="http://schemas.microsoft.com/office/drawing/2014/main" id="{3278591C-5EE9-5A37-3F8F-8A4298A02A6F}"/>
              </a:ext>
            </a:extLst>
          </p:cNvPr>
          <p:cNvSpPr txBox="1"/>
          <p:nvPr/>
        </p:nvSpPr>
        <p:spPr>
          <a:xfrm>
            <a:off x="420565" y="1037492"/>
            <a:ext cx="11350869" cy="954107"/>
          </a:xfrm>
          <a:prstGeom prst="rect">
            <a:avLst/>
          </a:prstGeom>
          <a:noFill/>
        </p:spPr>
        <p:txBody>
          <a:bodyPr wrap="square" lIns="91440" tIns="45720" rIns="91440" bIns="45720" rtlCol="0" anchor="t">
            <a:spAutoFit/>
          </a:bodyPr>
          <a:lstStyle/>
          <a:p>
            <a:pPr algn="ctr"/>
            <a:r>
              <a:rPr lang="en-GB" sz="2800" dirty="0">
                <a:latin typeface="AR CENA"/>
                <a:cs typeface="BrowalliaUPC"/>
              </a:rPr>
              <a:t>Projects have included community clean-ups, action against illegal trade in wildlife, replanting forests and reducing plastic pollution.</a:t>
            </a:r>
          </a:p>
        </p:txBody>
      </p:sp>
      <p:pic>
        <p:nvPicPr>
          <p:cNvPr id="2" name="Picture 6" descr="Garbage, Environment, Beach, Pollution, Waste">
            <a:extLst>
              <a:ext uri="{FF2B5EF4-FFF2-40B4-BE49-F238E27FC236}">
                <a16:creationId xmlns:a16="http://schemas.microsoft.com/office/drawing/2014/main" id="{90677578-CE72-60A6-BD8D-2E61861587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491" y="2304437"/>
            <a:ext cx="6131188" cy="4087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14477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sp>
        <p:nvSpPr>
          <p:cNvPr id="5" name="TextBox 4">
            <a:extLst>
              <a:ext uri="{FF2B5EF4-FFF2-40B4-BE49-F238E27FC236}">
                <a16:creationId xmlns:a16="http://schemas.microsoft.com/office/drawing/2014/main" id="{3278591C-5EE9-5A37-3F8F-8A4298A02A6F}"/>
              </a:ext>
            </a:extLst>
          </p:cNvPr>
          <p:cNvSpPr txBox="1"/>
          <p:nvPr/>
        </p:nvSpPr>
        <p:spPr>
          <a:xfrm>
            <a:off x="349315" y="271856"/>
            <a:ext cx="5127379" cy="6986528"/>
          </a:xfrm>
          <a:prstGeom prst="rect">
            <a:avLst/>
          </a:prstGeom>
          <a:noFill/>
        </p:spPr>
        <p:txBody>
          <a:bodyPr wrap="square" lIns="91440" tIns="45720" rIns="91440" bIns="45720" rtlCol="0" anchor="t">
            <a:spAutoFit/>
          </a:bodyPr>
          <a:lstStyle/>
          <a:p>
            <a:pPr algn="ctr"/>
            <a:r>
              <a:rPr lang="en-GB" sz="3200" dirty="0">
                <a:latin typeface="AR CENA"/>
                <a:cs typeface="BrowalliaUPC"/>
              </a:rPr>
              <a:t>In many countries, World Environment Day is used to draw political attention and action to improving the environment. </a:t>
            </a:r>
            <a:endParaRPr lang="en-GB" sz="3200" dirty="0">
              <a:latin typeface="AR CENA" panose="02000000000000000000" pitchFamily="2" charset="0"/>
              <a:cs typeface="BrowalliaUPC" panose="020B0604020202020204" pitchFamily="34" charset="-34"/>
            </a:endParaRPr>
          </a:p>
          <a:p>
            <a:pPr algn="ctr"/>
            <a:endParaRPr lang="en-GB" sz="3200" dirty="0">
              <a:latin typeface="AR CENA" panose="02000000000000000000" pitchFamily="2" charset="0"/>
              <a:cs typeface="BrowalliaUPC" panose="020B0604020202020204" pitchFamily="34" charset="-34"/>
            </a:endParaRPr>
          </a:p>
          <a:p>
            <a:pPr algn="ctr"/>
            <a:r>
              <a:rPr lang="en-GB" sz="3200" dirty="0">
                <a:latin typeface="AR CENA"/>
                <a:cs typeface="BrowalliaUPC"/>
              </a:rPr>
              <a:t>Many campaigns and rallies take place highlighting the environmental issues that require government intervention and action.</a:t>
            </a:r>
          </a:p>
          <a:p>
            <a:pPr algn="ctr"/>
            <a:endParaRPr lang="en-GB" sz="3200" dirty="0">
              <a:latin typeface="AR CENA" panose="02000000000000000000" pitchFamily="2" charset="0"/>
              <a:cs typeface="BrowalliaUPC" panose="020B0604020202020204" pitchFamily="34" charset="-34"/>
            </a:endParaRPr>
          </a:p>
        </p:txBody>
      </p:sp>
      <p:pic>
        <p:nvPicPr>
          <p:cNvPr id="3" name="Picture 2" descr="https://c1.staticflickr.com/3/2272/5799418086_1513cc6ed2_b.jpg">
            <a:extLst>
              <a:ext uri="{FF2B5EF4-FFF2-40B4-BE49-F238E27FC236}">
                <a16:creationId xmlns:a16="http://schemas.microsoft.com/office/drawing/2014/main" id="{1D699296-E6EC-D754-8848-38576D96F8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8092" y="965814"/>
            <a:ext cx="4722263" cy="31589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c2.staticflickr.com/6/5264/5798870187_1ebb16caec_b.jpg">
            <a:extLst>
              <a:ext uri="{FF2B5EF4-FFF2-40B4-BE49-F238E27FC236}">
                <a16:creationId xmlns:a16="http://schemas.microsoft.com/office/drawing/2014/main" id="{DCE981F3-ED83-0CE0-9864-BFCA4494D60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75842" y="3763108"/>
            <a:ext cx="3689980" cy="2565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3559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sp>
        <p:nvSpPr>
          <p:cNvPr id="5" name="TextBox 4">
            <a:extLst>
              <a:ext uri="{FF2B5EF4-FFF2-40B4-BE49-F238E27FC236}">
                <a16:creationId xmlns:a16="http://schemas.microsoft.com/office/drawing/2014/main" id="{3278591C-5EE9-5A37-3F8F-8A4298A02A6F}"/>
              </a:ext>
            </a:extLst>
          </p:cNvPr>
          <p:cNvSpPr txBox="1"/>
          <p:nvPr/>
        </p:nvSpPr>
        <p:spPr>
          <a:xfrm>
            <a:off x="397396" y="834564"/>
            <a:ext cx="11397208" cy="1754326"/>
          </a:xfrm>
          <a:prstGeom prst="rect">
            <a:avLst/>
          </a:prstGeom>
          <a:noFill/>
        </p:spPr>
        <p:txBody>
          <a:bodyPr wrap="square" rtlCol="0">
            <a:spAutoFit/>
          </a:bodyPr>
          <a:lstStyle/>
          <a:p>
            <a:pPr algn="ctr"/>
            <a:r>
              <a:rPr lang="en-GB" sz="3600" dirty="0">
                <a:solidFill>
                  <a:prstClr val="black"/>
                </a:solidFill>
                <a:latin typeface="AR CENA" panose="02000000000000000000" pitchFamily="2" charset="0"/>
                <a:cs typeface="BrowalliaUPC" panose="020B0604020202020204" pitchFamily="34" charset="-34"/>
              </a:rPr>
              <a:t>In 2021, the UN launched the ‘United Nations Decade on Ecosystem Restoration’.</a:t>
            </a:r>
          </a:p>
          <a:p>
            <a:pPr algn="ctr"/>
            <a:endParaRPr lang="en-GB" sz="3600" dirty="0">
              <a:solidFill>
                <a:prstClr val="black"/>
              </a:solidFill>
              <a:latin typeface="AR CENA" panose="02000000000000000000" pitchFamily="2" charset="0"/>
              <a:cs typeface="BrowalliaUPC" panose="020B0604020202020204" pitchFamily="34" charset="-34"/>
            </a:endParaRPr>
          </a:p>
        </p:txBody>
      </p:sp>
      <p:pic>
        <p:nvPicPr>
          <p:cNvPr id="7" name="Picture 6">
            <a:extLst>
              <a:ext uri="{FF2B5EF4-FFF2-40B4-BE49-F238E27FC236}">
                <a16:creationId xmlns:a16="http://schemas.microsoft.com/office/drawing/2014/main" id="{5FDC2ECD-0B01-CEC9-9386-E361B100D335}"/>
              </a:ext>
            </a:extLst>
          </p:cNvPr>
          <p:cNvPicPr>
            <a:picLocks noChangeAspect="1"/>
          </p:cNvPicPr>
          <p:nvPr/>
        </p:nvPicPr>
        <p:blipFill>
          <a:blip r:embed="rId3"/>
          <a:stretch>
            <a:fillRect/>
          </a:stretch>
        </p:blipFill>
        <p:spPr>
          <a:xfrm>
            <a:off x="1755897" y="2588890"/>
            <a:ext cx="8258175" cy="302895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218619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sp>
        <p:nvSpPr>
          <p:cNvPr id="5" name="TextBox 4">
            <a:extLst>
              <a:ext uri="{FF2B5EF4-FFF2-40B4-BE49-F238E27FC236}">
                <a16:creationId xmlns:a16="http://schemas.microsoft.com/office/drawing/2014/main" id="{3278591C-5EE9-5A37-3F8F-8A4298A02A6F}"/>
              </a:ext>
            </a:extLst>
          </p:cNvPr>
          <p:cNvSpPr txBox="1"/>
          <p:nvPr/>
        </p:nvSpPr>
        <p:spPr>
          <a:xfrm>
            <a:off x="397396" y="834564"/>
            <a:ext cx="7550850" cy="7478970"/>
          </a:xfrm>
          <a:prstGeom prst="rect">
            <a:avLst/>
          </a:prstGeom>
          <a:noFill/>
        </p:spPr>
        <p:txBody>
          <a:bodyPr wrap="square" lIns="91440" tIns="45720" rIns="91440" bIns="45720" rtlCol="0" anchor="t">
            <a:spAutoFit/>
          </a:bodyPr>
          <a:lstStyle/>
          <a:p>
            <a:pPr algn="ctr"/>
            <a:r>
              <a:rPr lang="en-GB" sz="3200" dirty="0">
                <a:latin typeface="AR CENA"/>
                <a:cs typeface="BrowalliaUPC"/>
              </a:rPr>
              <a:t>An ecosystem is a community of interacting organisms and their environment. </a:t>
            </a:r>
            <a:endParaRPr lang="en-GB" sz="3200" dirty="0">
              <a:latin typeface="AR CENA" panose="02000000000000000000" pitchFamily="2" charset="0"/>
              <a:cs typeface="BrowalliaUPC" panose="020B0604020202020204" pitchFamily="34" charset="-34"/>
            </a:endParaRPr>
          </a:p>
          <a:p>
            <a:pPr algn="ctr"/>
            <a:endParaRPr lang="en-GB" sz="3200" dirty="0">
              <a:latin typeface="AR CENA" panose="02000000000000000000" pitchFamily="2" charset="0"/>
              <a:cs typeface="BrowalliaUPC" panose="020B0604020202020204" pitchFamily="34" charset="-34"/>
            </a:endParaRPr>
          </a:p>
          <a:p>
            <a:pPr algn="ctr"/>
            <a:r>
              <a:rPr lang="en-GB" sz="3200" dirty="0">
                <a:latin typeface="AR CENA"/>
                <a:cs typeface="BrowalliaUPC"/>
              </a:rPr>
              <a:t>Living things interact with each other and also with non-living things like soil, water and air. </a:t>
            </a:r>
            <a:endParaRPr lang="en-GB" sz="3200" dirty="0">
              <a:latin typeface="AR CENA" panose="02000000000000000000" pitchFamily="2" charset="0"/>
              <a:cs typeface="BrowalliaUPC" panose="020B0604020202020204" pitchFamily="34" charset="-34"/>
            </a:endParaRPr>
          </a:p>
          <a:p>
            <a:pPr algn="ctr"/>
            <a:endParaRPr lang="en-GB" sz="3200" dirty="0">
              <a:latin typeface="AR CENA" panose="02000000000000000000" pitchFamily="2" charset="0"/>
              <a:cs typeface="BrowalliaUPC" panose="020B0604020202020204" pitchFamily="34" charset="-34"/>
            </a:endParaRPr>
          </a:p>
          <a:p>
            <a:pPr algn="ctr"/>
            <a:r>
              <a:rPr lang="en-GB" sz="3200" dirty="0">
                <a:latin typeface="AR CENA"/>
                <a:cs typeface="BrowalliaUPC"/>
              </a:rPr>
              <a:t>Ecosystems support all life on Earth; </a:t>
            </a:r>
            <a:r>
              <a:rPr lang="en-GB" sz="3200" dirty="0">
                <a:solidFill>
                  <a:schemeClr val="accent2">
                    <a:lumMod val="75000"/>
                  </a:schemeClr>
                </a:solidFill>
                <a:latin typeface="AR CENA"/>
                <a:cs typeface="BrowalliaUPC"/>
              </a:rPr>
              <a:t>the healthier our ecosystems, the healthier the planet - and its people</a:t>
            </a:r>
            <a:r>
              <a:rPr lang="en-GB" sz="3200" dirty="0">
                <a:latin typeface="AR CENA"/>
                <a:cs typeface="BrowalliaUPC"/>
              </a:rPr>
              <a:t>. </a:t>
            </a:r>
            <a:endParaRPr lang="en-GB" sz="3200" dirty="0">
              <a:latin typeface="AR CENA" panose="02000000000000000000" pitchFamily="2" charset="0"/>
              <a:cs typeface="BrowalliaUPC" panose="020B0604020202020204" pitchFamily="34" charset="-34"/>
            </a:endParaRPr>
          </a:p>
          <a:p>
            <a:pPr algn="ctr"/>
            <a:endParaRPr lang="en-GB" sz="3200" dirty="0">
              <a:latin typeface="AR CENA" panose="02000000000000000000" pitchFamily="2" charset="0"/>
              <a:cs typeface="BrowalliaUPC" panose="020B0604020202020204" pitchFamily="34" charset="-34"/>
            </a:endParaRPr>
          </a:p>
          <a:p>
            <a:pPr algn="ctr"/>
            <a:endParaRPr lang="en-GB" sz="3200" dirty="0">
              <a:latin typeface="AR CENA" panose="02000000000000000000" pitchFamily="2" charset="0"/>
              <a:cs typeface="BrowalliaUPC" panose="020B0604020202020204" pitchFamily="34" charset="-34"/>
            </a:endParaRPr>
          </a:p>
          <a:p>
            <a:pPr algn="ctr"/>
            <a:endParaRPr lang="en-GB" sz="3200" dirty="0">
              <a:latin typeface="AR CENA" panose="02000000000000000000" pitchFamily="2" charset="0"/>
              <a:cs typeface="BrowalliaUPC" panose="020B0604020202020204" pitchFamily="34" charset="-34"/>
            </a:endParaRPr>
          </a:p>
          <a:p>
            <a:pPr algn="ctr"/>
            <a:endParaRPr lang="en-GB" sz="3200" dirty="0">
              <a:latin typeface="AR CENA" panose="02000000000000000000" pitchFamily="2" charset="0"/>
              <a:cs typeface="BrowalliaUPC" panose="020B0604020202020204" pitchFamily="34" charset="-34"/>
            </a:endParaRPr>
          </a:p>
        </p:txBody>
      </p:sp>
      <p:pic>
        <p:nvPicPr>
          <p:cNvPr id="2" name="Picture 2" descr="https://live.staticflickr.com/1460/25390136734_91f8461b88_b.jpg">
            <a:extLst>
              <a:ext uri="{FF2B5EF4-FFF2-40B4-BE49-F238E27FC236}">
                <a16:creationId xmlns:a16="http://schemas.microsoft.com/office/drawing/2014/main" id="{FA3A5552-09FE-0CB7-40AE-B82C3DD0023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35738" y="706723"/>
            <a:ext cx="2983980" cy="298398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s://live.staticflickr.com/5087/5287556940_db25ea2f08_b.jpg">
            <a:extLst>
              <a:ext uri="{FF2B5EF4-FFF2-40B4-BE49-F238E27FC236}">
                <a16:creationId xmlns:a16="http://schemas.microsoft.com/office/drawing/2014/main" id="{643B898C-63E4-839B-058C-0C9CFD60250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31745" y="3818545"/>
            <a:ext cx="3953656" cy="2637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54662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sp>
        <p:nvSpPr>
          <p:cNvPr id="5" name="TextBox 4">
            <a:extLst>
              <a:ext uri="{FF2B5EF4-FFF2-40B4-BE49-F238E27FC236}">
                <a16:creationId xmlns:a16="http://schemas.microsoft.com/office/drawing/2014/main" id="{3278591C-5EE9-5A37-3F8F-8A4298A02A6F}"/>
              </a:ext>
            </a:extLst>
          </p:cNvPr>
          <p:cNvSpPr txBox="1"/>
          <p:nvPr/>
        </p:nvSpPr>
        <p:spPr>
          <a:xfrm>
            <a:off x="397396" y="834564"/>
            <a:ext cx="11397208" cy="2246769"/>
          </a:xfrm>
          <a:prstGeom prst="rect">
            <a:avLst/>
          </a:prstGeom>
          <a:noFill/>
        </p:spPr>
        <p:txBody>
          <a:bodyPr wrap="square" lIns="91440" tIns="45720" rIns="91440" bIns="45720" rtlCol="0" anchor="t">
            <a:spAutoFit/>
          </a:bodyPr>
          <a:lstStyle/>
          <a:p>
            <a:pPr algn="ctr"/>
            <a:r>
              <a:rPr lang="en-GB" sz="2800" dirty="0">
                <a:latin typeface="AR CENA"/>
                <a:cs typeface="BrowalliaUPC"/>
              </a:rPr>
              <a:t>The UN Decade on Ecosystem Restoration will run until 2030. </a:t>
            </a:r>
            <a:endParaRPr lang="en-GB" sz="2800" dirty="0">
              <a:latin typeface="AR CENA" panose="02000000000000000000" pitchFamily="2" charset="0"/>
              <a:cs typeface="BrowalliaUPC" panose="020B0604020202020204" pitchFamily="34" charset="-34"/>
            </a:endParaRPr>
          </a:p>
          <a:p>
            <a:pPr algn="ctr"/>
            <a:endParaRPr lang="en-GB" sz="2800" dirty="0">
              <a:latin typeface="AR CENA" panose="02000000000000000000" pitchFamily="2" charset="0"/>
              <a:cs typeface="BrowalliaUPC" panose="020B0604020202020204" pitchFamily="34" charset="-34"/>
            </a:endParaRPr>
          </a:p>
          <a:p>
            <a:pPr algn="ctr"/>
            <a:r>
              <a:rPr lang="en-GB" sz="2800" dirty="0">
                <a:latin typeface="AR CENA"/>
                <a:cs typeface="BrowalliaUPC"/>
              </a:rPr>
              <a:t>This is the timeline that scientists have identified as the last chance to make an important change to climate change.</a:t>
            </a:r>
          </a:p>
          <a:p>
            <a:pPr algn="ctr"/>
            <a:endParaRPr lang="en-GB" sz="2800" dirty="0">
              <a:latin typeface="AR CENA" panose="02000000000000000000" pitchFamily="2" charset="0"/>
              <a:cs typeface="BrowalliaUPC" panose="020B0604020202020204" pitchFamily="34" charset="-34"/>
            </a:endParaRPr>
          </a:p>
        </p:txBody>
      </p:sp>
      <p:pic>
        <p:nvPicPr>
          <p:cNvPr id="7" name="Picture 6">
            <a:extLst>
              <a:ext uri="{FF2B5EF4-FFF2-40B4-BE49-F238E27FC236}">
                <a16:creationId xmlns:a16="http://schemas.microsoft.com/office/drawing/2014/main" id="{5FDC2ECD-0B01-CEC9-9386-E361B100D335}"/>
              </a:ext>
            </a:extLst>
          </p:cNvPr>
          <p:cNvPicPr>
            <a:picLocks noChangeAspect="1"/>
          </p:cNvPicPr>
          <p:nvPr/>
        </p:nvPicPr>
        <p:blipFill>
          <a:blip r:embed="rId3"/>
          <a:stretch>
            <a:fillRect/>
          </a:stretch>
        </p:blipFill>
        <p:spPr>
          <a:xfrm>
            <a:off x="1966912" y="3292274"/>
            <a:ext cx="8258175" cy="302895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4014656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sp>
        <p:nvSpPr>
          <p:cNvPr id="5" name="TextBox 4">
            <a:extLst>
              <a:ext uri="{FF2B5EF4-FFF2-40B4-BE49-F238E27FC236}">
                <a16:creationId xmlns:a16="http://schemas.microsoft.com/office/drawing/2014/main" id="{3278591C-5EE9-5A37-3F8F-8A4298A02A6F}"/>
              </a:ext>
            </a:extLst>
          </p:cNvPr>
          <p:cNvSpPr txBox="1"/>
          <p:nvPr/>
        </p:nvSpPr>
        <p:spPr>
          <a:xfrm>
            <a:off x="397396" y="834564"/>
            <a:ext cx="11397208" cy="2308324"/>
          </a:xfrm>
          <a:prstGeom prst="rect">
            <a:avLst/>
          </a:prstGeom>
          <a:noFill/>
        </p:spPr>
        <p:txBody>
          <a:bodyPr wrap="square" rtlCol="0">
            <a:spAutoFit/>
          </a:bodyPr>
          <a:lstStyle/>
          <a:p>
            <a:pPr algn="ctr"/>
            <a:r>
              <a:rPr lang="en-GB" sz="3600" dirty="0">
                <a:solidFill>
                  <a:prstClr val="black"/>
                </a:solidFill>
                <a:latin typeface="AR CENA" panose="02000000000000000000" pitchFamily="2" charset="0"/>
                <a:cs typeface="BrowalliaUPC" panose="020B0604020202020204" pitchFamily="34" charset="-34"/>
              </a:rPr>
              <a:t>The United Nations Decade on Ecosystem Restoration aims to prevent, stop and reverse the destruction of ecosystems on every continent and in every ocean. </a:t>
            </a:r>
          </a:p>
          <a:p>
            <a:pPr algn="ctr"/>
            <a:endParaRPr lang="en-GB" sz="3600" dirty="0">
              <a:solidFill>
                <a:prstClr val="black"/>
              </a:solidFill>
              <a:latin typeface="AR CENA" panose="02000000000000000000" pitchFamily="2" charset="0"/>
              <a:cs typeface="BrowalliaUPC" panose="020B0604020202020204" pitchFamily="34" charset="-34"/>
            </a:endParaRPr>
          </a:p>
        </p:txBody>
      </p:sp>
      <p:pic>
        <p:nvPicPr>
          <p:cNvPr id="2" name="Picture 6" descr="Las Manos, Tierra, La Próxima Generación">
            <a:extLst>
              <a:ext uri="{FF2B5EF4-FFF2-40B4-BE49-F238E27FC236}">
                <a16:creationId xmlns:a16="http://schemas.microsoft.com/office/drawing/2014/main" id="{BBAECC35-D350-47E6-BF4C-678769ED28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5602" y="2679309"/>
            <a:ext cx="7977939" cy="3739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09355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sp>
        <p:nvSpPr>
          <p:cNvPr id="5" name="TextBox 4">
            <a:extLst>
              <a:ext uri="{FF2B5EF4-FFF2-40B4-BE49-F238E27FC236}">
                <a16:creationId xmlns:a16="http://schemas.microsoft.com/office/drawing/2014/main" id="{3278591C-5EE9-5A37-3F8F-8A4298A02A6F}"/>
              </a:ext>
            </a:extLst>
          </p:cNvPr>
          <p:cNvSpPr txBox="1"/>
          <p:nvPr/>
        </p:nvSpPr>
        <p:spPr>
          <a:xfrm>
            <a:off x="336920" y="362850"/>
            <a:ext cx="6829881" cy="7848302"/>
          </a:xfrm>
          <a:prstGeom prst="rect">
            <a:avLst/>
          </a:prstGeom>
          <a:noFill/>
        </p:spPr>
        <p:txBody>
          <a:bodyPr wrap="square" rtlCol="0">
            <a:spAutoFit/>
          </a:bodyPr>
          <a:lstStyle/>
          <a:p>
            <a:pPr algn="ctr"/>
            <a:r>
              <a:rPr lang="en-GB" sz="3600" dirty="0">
                <a:solidFill>
                  <a:prstClr val="black"/>
                </a:solidFill>
                <a:latin typeface="AR CENA" panose="02000000000000000000" pitchFamily="2" charset="0"/>
                <a:cs typeface="BrowalliaUPC" panose="020B0604020202020204" pitchFamily="34" charset="-34"/>
              </a:rPr>
              <a:t>Protecting ecosystems is very important as one million plant and animal species are facing </a:t>
            </a:r>
            <a:r>
              <a:rPr lang="en-GB" sz="3600" dirty="0">
                <a:solidFill>
                  <a:schemeClr val="accent2">
                    <a:lumMod val="75000"/>
                  </a:schemeClr>
                </a:solidFill>
                <a:latin typeface="AR CENA" panose="02000000000000000000" pitchFamily="2" charset="0"/>
                <a:cs typeface="BrowalliaUPC" panose="020B0604020202020204" pitchFamily="34" charset="-34"/>
              </a:rPr>
              <a:t>extinction</a:t>
            </a:r>
            <a:r>
              <a:rPr lang="en-GB" sz="3600" dirty="0">
                <a:solidFill>
                  <a:prstClr val="black"/>
                </a:solidFill>
                <a:latin typeface="AR CENA" panose="02000000000000000000" pitchFamily="2" charset="0"/>
                <a:cs typeface="BrowalliaUPC" panose="020B0604020202020204" pitchFamily="34" charset="-34"/>
              </a:rPr>
              <a:t>.</a:t>
            </a:r>
          </a:p>
          <a:p>
            <a:pPr algn="ctr"/>
            <a:endParaRPr lang="en-GB" sz="3600" dirty="0">
              <a:solidFill>
                <a:prstClr val="black"/>
              </a:solidFill>
              <a:latin typeface="Calibri" panose="020F0502020204030204" pitchFamily="34" charset="0"/>
              <a:cs typeface="BrowalliaUPC" panose="020B0604020202020204" pitchFamily="34" charset="-34"/>
            </a:endParaRPr>
          </a:p>
          <a:p>
            <a:pPr algn="ctr"/>
            <a:r>
              <a:rPr lang="en-GB" sz="3600" dirty="0">
                <a:solidFill>
                  <a:prstClr val="black"/>
                </a:solidFill>
                <a:latin typeface="AR CENA" panose="02000000000000000000" pitchFamily="2" charset="0"/>
                <a:cs typeface="BrowalliaUPC" panose="020B0604020202020204" pitchFamily="34" charset="-34"/>
              </a:rPr>
              <a:t>We need healthy ecosystems!</a:t>
            </a:r>
          </a:p>
          <a:p>
            <a:pPr algn="ctr"/>
            <a:endParaRPr lang="en-GB" sz="3600" dirty="0">
              <a:solidFill>
                <a:prstClr val="black"/>
              </a:solidFill>
              <a:latin typeface="AR CENA" panose="02000000000000000000" pitchFamily="2" charset="0"/>
              <a:cs typeface="BrowalliaUPC" panose="020B0604020202020204" pitchFamily="34" charset="-34"/>
            </a:endParaRPr>
          </a:p>
          <a:p>
            <a:pPr algn="ctr"/>
            <a:r>
              <a:rPr lang="en-GB" sz="3600" dirty="0">
                <a:solidFill>
                  <a:schemeClr val="accent2">
                    <a:lumMod val="75000"/>
                  </a:schemeClr>
                </a:solidFill>
                <a:latin typeface="AR CENA" panose="02000000000000000000" pitchFamily="2" charset="0"/>
                <a:cs typeface="BrowalliaUPC" panose="020B0604020202020204" pitchFamily="34" charset="-34"/>
              </a:rPr>
              <a:t>Biodiversity</a:t>
            </a:r>
            <a:r>
              <a:rPr lang="en-GB" sz="3600" dirty="0">
                <a:solidFill>
                  <a:prstClr val="black"/>
                </a:solidFill>
                <a:latin typeface="AR CENA" panose="02000000000000000000" pitchFamily="2" charset="0"/>
                <a:cs typeface="BrowalliaUPC" panose="020B0604020202020204" pitchFamily="34" charset="-34"/>
              </a:rPr>
              <a:t> is very important. </a:t>
            </a:r>
          </a:p>
          <a:p>
            <a:pPr algn="ctr"/>
            <a:r>
              <a:rPr lang="en-GB" sz="3600" dirty="0">
                <a:solidFill>
                  <a:prstClr val="black"/>
                </a:solidFill>
                <a:latin typeface="AR CENA" panose="02000000000000000000" pitchFamily="2" charset="0"/>
                <a:cs typeface="BrowalliaUPC" panose="020B0604020202020204" pitchFamily="34" charset="-34"/>
              </a:rPr>
              <a:t>Each species, no matter how small, has an important role to play in the ecosystem. </a:t>
            </a:r>
          </a:p>
          <a:p>
            <a:pPr algn="ctr"/>
            <a:endParaRPr lang="en-GB" sz="3600" dirty="0">
              <a:solidFill>
                <a:prstClr val="black"/>
              </a:solidFill>
              <a:latin typeface="AR CENA" panose="02000000000000000000" pitchFamily="2" charset="0"/>
              <a:cs typeface="BrowalliaUPC" panose="020B0604020202020204" pitchFamily="34" charset="-34"/>
            </a:endParaRPr>
          </a:p>
          <a:p>
            <a:pPr algn="ctr"/>
            <a:endParaRPr lang="en-GB" sz="3600" dirty="0">
              <a:solidFill>
                <a:prstClr val="black"/>
              </a:solidFill>
              <a:latin typeface="AR CENA" panose="02000000000000000000" pitchFamily="2" charset="0"/>
              <a:cs typeface="BrowalliaUPC" panose="020B0604020202020204" pitchFamily="34" charset="-34"/>
            </a:endParaRPr>
          </a:p>
          <a:p>
            <a:pPr algn="ctr"/>
            <a:endParaRPr lang="en-GB" sz="3600" dirty="0">
              <a:solidFill>
                <a:prstClr val="black"/>
              </a:solidFill>
              <a:latin typeface="AR CENA" panose="02000000000000000000" pitchFamily="2" charset="0"/>
              <a:cs typeface="BrowalliaUPC" panose="020B0604020202020204" pitchFamily="34" charset="-34"/>
            </a:endParaRPr>
          </a:p>
          <a:p>
            <a:pPr algn="ctr"/>
            <a:endParaRPr lang="en-GB" sz="3600" dirty="0">
              <a:solidFill>
                <a:prstClr val="black"/>
              </a:solidFill>
              <a:latin typeface="AR CENA" panose="02000000000000000000" pitchFamily="2" charset="0"/>
              <a:cs typeface="BrowalliaUPC" panose="020B0604020202020204" pitchFamily="34" charset="-34"/>
            </a:endParaRPr>
          </a:p>
        </p:txBody>
      </p:sp>
      <p:pic>
        <p:nvPicPr>
          <p:cNvPr id="3" name="Picture 6" descr="Reciclar, Verde, La Tierra, El Medio Ambiente, Ecología">
            <a:extLst>
              <a:ext uri="{FF2B5EF4-FFF2-40B4-BE49-F238E27FC236}">
                <a16:creationId xmlns:a16="http://schemas.microsoft.com/office/drawing/2014/main" id="{B5B31222-9493-D3EC-127B-781BFE2A5E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3846" y="1127283"/>
            <a:ext cx="4430808" cy="4603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75988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sp>
        <p:nvSpPr>
          <p:cNvPr id="5" name="TextBox 4">
            <a:extLst>
              <a:ext uri="{FF2B5EF4-FFF2-40B4-BE49-F238E27FC236}">
                <a16:creationId xmlns:a16="http://schemas.microsoft.com/office/drawing/2014/main" id="{3278591C-5EE9-5A37-3F8F-8A4298A02A6F}"/>
              </a:ext>
            </a:extLst>
          </p:cNvPr>
          <p:cNvSpPr txBox="1"/>
          <p:nvPr/>
        </p:nvSpPr>
        <p:spPr>
          <a:xfrm>
            <a:off x="643581" y="1274179"/>
            <a:ext cx="5045042" cy="5078313"/>
          </a:xfrm>
          <a:prstGeom prst="rect">
            <a:avLst/>
          </a:prstGeom>
          <a:noFill/>
        </p:spPr>
        <p:txBody>
          <a:bodyPr wrap="square" rtlCol="0">
            <a:spAutoFit/>
          </a:bodyPr>
          <a:lstStyle/>
          <a:p>
            <a:pPr algn="ctr"/>
            <a:r>
              <a:rPr lang="en-GB" sz="3600" dirty="0">
                <a:solidFill>
                  <a:prstClr val="black"/>
                </a:solidFill>
                <a:latin typeface="AR CENA" panose="02000000000000000000" pitchFamily="2" charset="0"/>
                <a:cs typeface="BrowalliaUPC" panose="020B0604020202020204" pitchFamily="34" charset="-34"/>
              </a:rPr>
              <a:t>The aim of World Environment Day is to encourage people to do something to take care of the environment and become an Eco-Warrior. </a:t>
            </a:r>
          </a:p>
          <a:p>
            <a:pPr algn="ctr"/>
            <a:endParaRPr lang="en-GB" sz="3600" dirty="0">
              <a:solidFill>
                <a:prstClr val="black"/>
              </a:solidFill>
              <a:latin typeface="AR CENA" panose="02000000000000000000" pitchFamily="2" charset="0"/>
              <a:cs typeface="BrowalliaUPC" panose="020B0604020202020204" pitchFamily="34" charset="-34"/>
            </a:endParaRPr>
          </a:p>
          <a:p>
            <a:pPr algn="ctr"/>
            <a:endParaRPr lang="en-GB" sz="3600" dirty="0">
              <a:solidFill>
                <a:prstClr val="black"/>
              </a:solidFill>
              <a:latin typeface="AR CENA" panose="02000000000000000000" pitchFamily="2" charset="0"/>
              <a:cs typeface="BrowalliaUPC" panose="020B0604020202020204" pitchFamily="34" charset="-34"/>
            </a:endParaRPr>
          </a:p>
          <a:p>
            <a:pPr algn="ctr"/>
            <a:endParaRPr lang="en-GB" sz="3600" dirty="0">
              <a:solidFill>
                <a:prstClr val="black"/>
              </a:solidFill>
              <a:latin typeface="AR CENA" panose="02000000000000000000" pitchFamily="2" charset="0"/>
              <a:cs typeface="BrowalliaUPC" panose="020B0604020202020204" pitchFamily="34" charset="-34"/>
            </a:endParaRPr>
          </a:p>
          <a:p>
            <a:pPr algn="ctr"/>
            <a:endParaRPr lang="en-GB" sz="3600" dirty="0">
              <a:solidFill>
                <a:prstClr val="black"/>
              </a:solidFill>
              <a:latin typeface="AR CENA" panose="02000000000000000000" pitchFamily="2" charset="0"/>
              <a:cs typeface="BrowalliaUPC" panose="020B0604020202020204" pitchFamily="34" charset="-34"/>
            </a:endParaRPr>
          </a:p>
        </p:txBody>
      </p:sp>
      <p:pic>
        <p:nvPicPr>
          <p:cNvPr id="2" name="Picture 1">
            <a:extLst>
              <a:ext uri="{FF2B5EF4-FFF2-40B4-BE49-F238E27FC236}">
                <a16:creationId xmlns:a16="http://schemas.microsoft.com/office/drawing/2014/main" id="{2209ACA8-58DB-28D4-A3E0-784C8D571E1B}"/>
              </a:ext>
            </a:extLst>
          </p:cNvPr>
          <p:cNvPicPr>
            <a:picLocks noChangeAspect="1"/>
          </p:cNvPicPr>
          <p:nvPr/>
        </p:nvPicPr>
        <p:blipFill>
          <a:blip r:embed="rId3"/>
          <a:stretch>
            <a:fillRect/>
          </a:stretch>
        </p:blipFill>
        <p:spPr>
          <a:xfrm>
            <a:off x="6096000" y="985835"/>
            <a:ext cx="5366657" cy="53666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51787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grpSp>
        <p:nvGrpSpPr>
          <p:cNvPr id="30" name="Group 29">
            <a:extLst>
              <a:ext uri="{FF2B5EF4-FFF2-40B4-BE49-F238E27FC236}">
                <a16:creationId xmlns:a16="http://schemas.microsoft.com/office/drawing/2014/main" id="{E2ACC96B-7AE9-BA77-8ABC-1312B3DFC67C}"/>
              </a:ext>
            </a:extLst>
          </p:cNvPr>
          <p:cNvGrpSpPr/>
          <p:nvPr/>
        </p:nvGrpSpPr>
        <p:grpSpPr>
          <a:xfrm>
            <a:off x="498308" y="-253048"/>
            <a:ext cx="2888847" cy="2802182"/>
            <a:chOff x="460498" y="49638"/>
            <a:chExt cx="2888847" cy="2802182"/>
          </a:xfrm>
        </p:grpSpPr>
        <p:pic>
          <p:nvPicPr>
            <p:cNvPr id="3" name="Picture 2">
              <a:extLst>
                <a:ext uri="{FF2B5EF4-FFF2-40B4-BE49-F238E27FC236}">
                  <a16:creationId xmlns:a16="http://schemas.microsoft.com/office/drawing/2014/main" id="{5DA26393-3663-7E92-2609-EF13905C8950}"/>
                </a:ext>
              </a:extLst>
            </p:cNvPr>
            <p:cNvPicPr>
              <a:picLocks noChangeAspect="1"/>
            </p:cNvPicPr>
            <p:nvPr/>
          </p:nvPicPr>
          <p:blipFill>
            <a:blip r:embed="rId3"/>
            <a:stretch>
              <a:fillRect/>
            </a:stretch>
          </p:blipFill>
          <p:spPr>
            <a:xfrm>
              <a:off x="460498" y="49638"/>
              <a:ext cx="2888847" cy="2802182"/>
            </a:xfrm>
            <a:prstGeom prst="rect">
              <a:avLst/>
            </a:prstGeom>
          </p:spPr>
        </p:pic>
        <p:sp>
          <p:nvSpPr>
            <p:cNvPr id="20" name="TextBox 19">
              <a:extLst>
                <a:ext uri="{FF2B5EF4-FFF2-40B4-BE49-F238E27FC236}">
                  <a16:creationId xmlns:a16="http://schemas.microsoft.com/office/drawing/2014/main" id="{B239B34C-7FC6-7FE0-C048-43E299009479}"/>
                </a:ext>
              </a:extLst>
            </p:cNvPr>
            <p:cNvSpPr txBox="1"/>
            <p:nvPr/>
          </p:nvSpPr>
          <p:spPr>
            <a:xfrm>
              <a:off x="990156" y="2041496"/>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Biodiversity</a:t>
              </a:r>
            </a:p>
          </p:txBody>
        </p:sp>
      </p:grpSp>
      <p:grpSp>
        <p:nvGrpSpPr>
          <p:cNvPr id="39" name="Group 38">
            <a:extLst>
              <a:ext uri="{FF2B5EF4-FFF2-40B4-BE49-F238E27FC236}">
                <a16:creationId xmlns:a16="http://schemas.microsoft.com/office/drawing/2014/main" id="{507F3318-03C9-5251-F6BB-C1B58EEE25F6}"/>
              </a:ext>
            </a:extLst>
          </p:cNvPr>
          <p:cNvGrpSpPr/>
          <p:nvPr/>
        </p:nvGrpSpPr>
        <p:grpSpPr>
          <a:xfrm>
            <a:off x="5744884" y="209321"/>
            <a:ext cx="2888847" cy="2802182"/>
            <a:chOff x="5187303" y="465054"/>
            <a:chExt cx="2888847" cy="2802182"/>
          </a:xfrm>
        </p:grpSpPr>
        <p:pic>
          <p:nvPicPr>
            <p:cNvPr id="6" name="Picture 5">
              <a:extLst>
                <a:ext uri="{FF2B5EF4-FFF2-40B4-BE49-F238E27FC236}">
                  <a16:creationId xmlns:a16="http://schemas.microsoft.com/office/drawing/2014/main" id="{ACBEE2F3-9876-8365-2E20-61F18F29A017}"/>
                </a:ext>
              </a:extLst>
            </p:cNvPr>
            <p:cNvPicPr>
              <a:picLocks noChangeAspect="1"/>
            </p:cNvPicPr>
            <p:nvPr/>
          </p:nvPicPr>
          <p:blipFill>
            <a:blip r:embed="rId4"/>
            <a:stretch>
              <a:fillRect/>
            </a:stretch>
          </p:blipFill>
          <p:spPr>
            <a:xfrm>
              <a:off x="5187303" y="465054"/>
              <a:ext cx="2888847" cy="2802182"/>
            </a:xfrm>
            <a:prstGeom prst="rect">
              <a:avLst/>
            </a:prstGeom>
          </p:spPr>
        </p:pic>
        <p:sp>
          <p:nvSpPr>
            <p:cNvPr id="21" name="TextBox 20">
              <a:extLst>
                <a:ext uri="{FF2B5EF4-FFF2-40B4-BE49-F238E27FC236}">
                  <a16:creationId xmlns:a16="http://schemas.microsoft.com/office/drawing/2014/main" id="{E35780A3-593C-9359-EB29-3BE366C5E774}"/>
                </a:ext>
              </a:extLst>
            </p:cNvPr>
            <p:cNvSpPr txBox="1"/>
            <p:nvPr/>
          </p:nvSpPr>
          <p:spPr>
            <a:xfrm>
              <a:off x="5928500" y="2697223"/>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Energy</a:t>
              </a:r>
            </a:p>
          </p:txBody>
        </p:sp>
      </p:grpSp>
      <p:grpSp>
        <p:nvGrpSpPr>
          <p:cNvPr id="38" name="Group 37">
            <a:extLst>
              <a:ext uri="{FF2B5EF4-FFF2-40B4-BE49-F238E27FC236}">
                <a16:creationId xmlns:a16="http://schemas.microsoft.com/office/drawing/2014/main" id="{24239E11-08CC-A3F3-7702-9CF2B01CD938}"/>
              </a:ext>
            </a:extLst>
          </p:cNvPr>
          <p:cNvGrpSpPr/>
          <p:nvPr/>
        </p:nvGrpSpPr>
        <p:grpSpPr>
          <a:xfrm>
            <a:off x="3188248" y="866018"/>
            <a:ext cx="2888847" cy="2802182"/>
            <a:chOff x="3318437" y="1211472"/>
            <a:chExt cx="2888847" cy="2802182"/>
          </a:xfrm>
        </p:grpSpPr>
        <p:pic>
          <p:nvPicPr>
            <p:cNvPr id="14" name="Picture 13">
              <a:extLst>
                <a:ext uri="{FF2B5EF4-FFF2-40B4-BE49-F238E27FC236}">
                  <a16:creationId xmlns:a16="http://schemas.microsoft.com/office/drawing/2014/main" id="{E8A19469-BF55-7DB5-0DD1-333D2057D5EE}"/>
                </a:ext>
              </a:extLst>
            </p:cNvPr>
            <p:cNvPicPr>
              <a:picLocks noChangeAspect="1"/>
            </p:cNvPicPr>
            <p:nvPr/>
          </p:nvPicPr>
          <p:blipFill>
            <a:blip r:embed="rId5"/>
            <a:stretch>
              <a:fillRect/>
            </a:stretch>
          </p:blipFill>
          <p:spPr>
            <a:xfrm>
              <a:off x="3318437" y="1211472"/>
              <a:ext cx="2888847" cy="2802182"/>
            </a:xfrm>
            <a:prstGeom prst="rect">
              <a:avLst/>
            </a:prstGeom>
          </p:spPr>
        </p:pic>
        <p:sp>
          <p:nvSpPr>
            <p:cNvPr id="22" name="TextBox 21">
              <a:extLst>
                <a:ext uri="{FF2B5EF4-FFF2-40B4-BE49-F238E27FC236}">
                  <a16:creationId xmlns:a16="http://schemas.microsoft.com/office/drawing/2014/main" id="{134FFDE2-67F9-5DFD-A41E-3C0CEA803E37}"/>
                </a:ext>
              </a:extLst>
            </p:cNvPr>
            <p:cNvSpPr txBox="1"/>
            <p:nvPr/>
          </p:nvSpPr>
          <p:spPr>
            <a:xfrm>
              <a:off x="3957738" y="3134605"/>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Water</a:t>
              </a:r>
            </a:p>
          </p:txBody>
        </p:sp>
      </p:grpSp>
      <p:grpSp>
        <p:nvGrpSpPr>
          <p:cNvPr id="31" name="Group 30">
            <a:extLst>
              <a:ext uri="{FF2B5EF4-FFF2-40B4-BE49-F238E27FC236}">
                <a16:creationId xmlns:a16="http://schemas.microsoft.com/office/drawing/2014/main" id="{006FDFF4-E91B-2F4C-4A04-7D2FCD43E95A}"/>
              </a:ext>
            </a:extLst>
          </p:cNvPr>
          <p:cNvGrpSpPr/>
          <p:nvPr/>
        </p:nvGrpSpPr>
        <p:grpSpPr>
          <a:xfrm>
            <a:off x="732573" y="2318302"/>
            <a:ext cx="3049436" cy="2802182"/>
            <a:chOff x="645818" y="2503161"/>
            <a:chExt cx="3049436" cy="2802182"/>
          </a:xfrm>
        </p:grpSpPr>
        <p:pic>
          <p:nvPicPr>
            <p:cNvPr id="12" name="Picture 11">
              <a:extLst>
                <a:ext uri="{FF2B5EF4-FFF2-40B4-BE49-F238E27FC236}">
                  <a16:creationId xmlns:a16="http://schemas.microsoft.com/office/drawing/2014/main" id="{27DD8366-4E28-756C-76DE-AF0CAB81582B}"/>
                </a:ext>
              </a:extLst>
            </p:cNvPr>
            <p:cNvPicPr>
              <a:picLocks noChangeAspect="1"/>
            </p:cNvPicPr>
            <p:nvPr/>
          </p:nvPicPr>
          <p:blipFill>
            <a:blip r:embed="rId6"/>
            <a:stretch>
              <a:fillRect/>
            </a:stretch>
          </p:blipFill>
          <p:spPr>
            <a:xfrm>
              <a:off x="806407" y="2503161"/>
              <a:ext cx="2888847" cy="2802182"/>
            </a:xfrm>
            <a:prstGeom prst="rect">
              <a:avLst/>
            </a:prstGeom>
          </p:spPr>
        </p:pic>
        <p:sp>
          <p:nvSpPr>
            <p:cNvPr id="23" name="TextBox 22">
              <a:extLst>
                <a:ext uri="{FF2B5EF4-FFF2-40B4-BE49-F238E27FC236}">
                  <a16:creationId xmlns:a16="http://schemas.microsoft.com/office/drawing/2014/main" id="{DB0F8C98-A082-88E9-FF69-ED1C90FAFE4E}"/>
                </a:ext>
              </a:extLst>
            </p:cNvPr>
            <p:cNvSpPr txBox="1"/>
            <p:nvPr/>
          </p:nvSpPr>
          <p:spPr>
            <a:xfrm>
              <a:off x="645818" y="3004046"/>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Transport</a:t>
              </a:r>
            </a:p>
          </p:txBody>
        </p:sp>
      </p:grpSp>
      <p:grpSp>
        <p:nvGrpSpPr>
          <p:cNvPr id="32" name="Group 31">
            <a:extLst>
              <a:ext uri="{FF2B5EF4-FFF2-40B4-BE49-F238E27FC236}">
                <a16:creationId xmlns:a16="http://schemas.microsoft.com/office/drawing/2014/main" id="{B8EF5CF5-CDC5-56D4-8226-DDC123F180E2}"/>
              </a:ext>
            </a:extLst>
          </p:cNvPr>
          <p:cNvGrpSpPr/>
          <p:nvPr/>
        </p:nvGrpSpPr>
        <p:grpSpPr>
          <a:xfrm>
            <a:off x="438964" y="4147403"/>
            <a:ext cx="2888847" cy="2802182"/>
            <a:chOff x="438964" y="4147403"/>
            <a:chExt cx="2888847" cy="2802182"/>
          </a:xfrm>
        </p:grpSpPr>
        <p:pic>
          <p:nvPicPr>
            <p:cNvPr id="8" name="Picture 7">
              <a:extLst>
                <a:ext uri="{FF2B5EF4-FFF2-40B4-BE49-F238E27FC236}">
                  <a16:creationId xmlns:a16="http://schemas.microsoft.com/office/drawing/2014/main" id="{C47FC1CC-1372-C301-D364-30A2F38A5D7B}"/>
                </a:ext>
              </a:extLst>
            </p:cNvPr>
            <p:cNvPicPr>
              <a:picLocks noChangeAspect="1"/>
            </p:cNvPicPr>
            <p:nvPr/>
          </p:nvPicPr>
          <p:blipFill>
            <a:blip r:embed="rId7"/>
            <a:stretch>
              <a:fillRect/>
            </a:stretch>
          </p:blipFill>
          <p:spPr>
            <a:xfrm>
              <a:off x="438964" y="4147403"/>
              <a:ext cx="2888847" cy="2802182"/>
            </a:xfrm>
            <a:prstGeom prst="rect">
              <a:avLst/>
            </a:prstGeom>
          </p:spPr>
        </p:pic>
        <p:sp>
          <p:nvSpPr>
            <p:cNvPr id="24" name="TextBox 23">
              <a:extLst>
                <a:ext uri="{FF2B5EF4-FFF2-40B4-BE49-F238E27FC236}">
                  <a16:creationId xmlns:a16="http://schemas.microsoft.com/office/drawing/2014/main" id="{2577E447-D21F-5FD4-73AF-AF320CD13557}"/>
                </a:ext>
              </a:extLst>
            </p:cNvPr>
            <p:cNvSpPr txBox="1"/>
            <p:nvPr/>
          </p:nvSpPr>
          <p:spPr>
            <a:xfrm>
              <a:off x="575435" y="6093564"/>
              <a:ext cx="2272666"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Healthy Living</a:t>
              </a:r>
            </a:p>
          </p:txBody>
        </p:sp>
      </p:grpSp>
      <p:grpSp>
        <p:nvGrpSpPr>
          <p:cNvPr id="42" name="Group 41">
            <a:extLst>
              <a:ext uri="{FF2B5EF4-FFF2-40B4-BE49-F238E27FC236}">
                <a16:creationId xmlns:a16="http://schemas.microsoft.com/office/drawing/2014/main" id="{F248FF3F-17A2-8CF2-5AC3-993DB65C3DC5}"/>
              </a:ext>
            </a:extLst>
          </p:cNvPr>
          <p:cNvGrpSpPr/>
          <p:nvPr/>
        </p:nvGrpSpPr>
        <p:grpSpPr>
          <a:xfrm>
            <a:off x="9439115" y="4428208"/>
            <a:ext cx="2888847" cy="2802182"/>
            <a:chOff x="9439115" y="4428208"/>
            <a:chExt cx="2888847" cy="2802182"/>
          </a:xfrm>
        </p:grpSpPr>
        <p:pic>
          <p:nvPicPr>
            <p:cNvPr id="13" name="Picture 12">
              <a:extLst>
                <a:ext uri="{FF2B5EF4-FFF2-40B4-BE49-F238E27FC236}">
                  <a16:creationId xmlns:a16="http://schemas.microsoft.com/office/drawing/2014/main" id="{66B5B702-6DF4-700F-D58B-2F688B8E50D1}"/>
                </a:ext>
              </a:extLst>
            </p:cNvPr>
            <p:cNvPicPr>
              <a:picLocks noChangeAspect="1"/>
            </p:cNvPicPr>
            <p:nvPr/>
          </p:nvPicPr>
          <p:blipFill>
            <a:blip r:embed="rId8"/>
            <a:stretch>
              <a:fillRect/>
            </a:stretch>
          </p:blipFill>
          <p:spPr>
            <a:xfrm>
              <a:off x="9439115" y="4428208"/>
              <a:ext cx="2888847" cy="2802182"/>
            </a:xfrm>
            <a:prstGeom prst="rect">
              <a:avLst/>
            </a:prstGeom>
          </p:spPr>
        </p:pic>
        <p:sp>
          <p:nvSpPr>
            <p:cNvPr id="25" name="TextBox 24">
              <a:extLst>
                <a:ext uri="{FF2B5EF4-FFF2-40B4-BE49-F238E27FC236}">
                  <a16:creationId xmlns:a16="http://schemas.microsoft.com/office/drawing/2014/main" id="{15C92ABA-32CA-5F27-228F-126641B2B94F}"/>
                </a:ext>
              </a:extLst>
            </p:cNvPr>
            <p:cNvSpPr txBox="1"/>
            <p:nvPr/>
          </p:nvSpPr>
          <p:spPr>
            <a:xfrm>
              <a:off x="10170181" y="4621930"/>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Waste</a:t>
              </a:r>
            </a:p>
          </p:txBody>
        </p:sp>
      </p:grpSp>
      <p:grpSp>
        <p:nvGrpSpPr>
          <p:cNvPr id="33" name="Group 32">
            <a:extLst>
              <a:ext uri="{FF2B5EF4-FFF2-40B4-BE49-F238E27FC236}">
                <a16:creationId xmlns:a16="http://schemas.microsoft.com/office/drawing/2014/main" id="{724D5E4F-365E-0A82-E9D4-32DEC982CB7B}"/>
              </a:ext>
            </a:extLst>
          </p:cNvPr>
          <p:cNvGrpSpPr/>
          <p:nvPr/>
        </p:nvGrpSpPr>
        <p:grpSpPr>
          <a:xfrm>
            <a:off x="3008690" y="3753047"/>
            <a:ext cx="2934371" cy="2802182"/>
            <a:chOff x="2893625" y="3904252"/>
            <a:chExt cx="2934371" cy="2802182"/>
          </a:xfrm>
        </p:grpSpPr>
        <p:pic>
          <p:nvPicPr>
            <p:cNvPr id="9" name="Picture 8">
              <a:extLst>
                <a:ext uri="{FF2B5EF4-FFF2-40B4-BE49-F238E27FC236}">
                  <a16:creationId xmlns:a16="http://schemas.microsoft.com/office/drawing/2014/main" id="{1F5F6158-AF98-7B75-3445-4D7BFD606E1A}"/>
                </a:ext>
              </a:extLst>
            </p:cNvPr>
            <p:cNvPicPr>
              <a:picLocks noChangeAspect="1"/>
            </p:cNvPicPr>
            <p:nvPr/>
          </p:nvPicPr>
          <p:blipFill>
            <a:blip r:embed="rId9"/>
            <a:stretch>
              <a:fillRect/>
            </a:stretch>
          </p:blipFill>
          <p:spPr>
            <a:xfrm>
              <a:off x="2893625" y="3904252"/>
              <a:ext cx="2888847" cy="2802182"/>
            </a:xfrm>
            <a:prstGeom prst="rect">
              <a:avLst/>
            </a:prstGeom>
          </p:spPr>
        </p:pic>
        <p:sp>
          <p:nvSpPr>
            <p:cNvPr id="26" name="TextBox 25">
              <a:extLst>
                <a:ext uri="{FF2B5EF4-FFF2-40B4-BE49-F238E27FC236}">
                  <a16:creationId xmlns:a16="http://schemas.microsoft.com/office/drawing/2014/main" id="{3CCB3251-8236-08B1-41D6-D16F0099214E}"/>
                </a:ext>
              </a:extLst>
            </p:cNvPr>
            <p:cNvSpPr txBox="1"/>
            <p:nvPr/>
          </p:nvSpPr>
          <p:spPr>
            <a:xfrm>
              <a:off x="3840935" y="5869156"/>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Litter</a:t>
              </a:r>
            </a:p>
          </p:txBody>
        </p:sp>
      </p:grpSp>
      <p:grpSp>
        <p:nvGrpSpPr>
          <p:cNvPr id="41" name="Group 40">
            <a:extLst>
              <a:ext uri="{FF2B5EF4-FFF2-40B4-BE49-F238E27FC236}">
                <a16:creationId xmlns:a16="http://schemas.microsoft.com/office/drawing/2014/main" id="{5A779B43-7CEB-EDB3-4DD2-09ABE227085A}"/>
              </a:ext>
            </a:extLst>
          </p:cNvPr>
          <p:cNvGrpSpPr/>
          <p:nvPr/>
        </p:nvGrpSpPr>
        <p:grpSpPr>
          <a:xfrm>
            <a:off x="5425052" y="3438713"/>
            <a:ext cx="3465484" cy="2802182"/>
            <a:chOff x="5607901" y="3918887"/>
            <a:chExt cx="3465484" cy="2802182"/>
          </a:xfrm>
        </p:grpSpPr>
        <p:pic>
          <p:nvPicPr>
            <p:cNvPr id="10" name="Picture 9">
              <a:extLst>
                <a:ext uri="{FF2B5EF4-FFF2-40B4-BE49-F238E27FC236}">
                  <a16:creationId xmlns:a16="http://schemas.microsoft.com/office/drawing/2014/main" id="{873C2817-8324-C09F-5F3B-D8A9EBE246BC}"/>
                </a:ext>
              </a:extLst>
            </p:cNvPr>
            <p:cNvPicPr>
              <a:picLocks noChangeAspect="1"/>
            </p:cNvPicPr>
            <p:nvPr/>
          </p:nvPicPr>
          <p:blipFill>
            <a:blip r:embed="rId10"/>
            <a:stretch>
              <a:fillRect/>
            </a:stretch>
          </p:blipFill>
          <p:spPr>
            <a:xfrm>
              <a:off x="5607901" y="3918887"/>
              <a:ext cx="2888847" cy="2802182"/>
            </a:xfrm>
            <a:prstGeom prst="rect">
              <a:avLst/>
            </a:prstGeom>
          </p:spPr>
        </p:pic>
        <p:sp>
          <p:nvSpPr>
            <p:cNvPr id="27" name="TextBox 26">
              <a:extLst>
                <a:ext uri="{FF2B5EF4-FFF2-40B4-BE49-F238E27FC236}">
                  <a16:creationId xmlns:a16="http://schemas.microsoft.com/office/drawing/2014/main" id="{5EA0E3C4-D219-CC30-049F-486BDB41D29D}"/>
                </a:ext>
              </a:extLst>
            </p:cNvPr>
            <p:cNvSpPr txBox="1"/>
            <p:nvPr/>
          </p:nvSpPr>
          <p:spPr>
            <a:xfrm>
              <a:off x="7086324" y="6174560"/>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Marine</a:t>
              </a:r>
            </a:p>
          </p:txBody>
        </p:sp>
      </p:grpSp>
      <p:grpSp>
        <p:nvGrpSpPr>
          <p:cNvPr id="40" name="Group 39">
            <a:extLst>
              <a:ext uri="{FF2B5EF4-FFF2-40B4-BE49-F238E27FC236}">
                <a16:creationId xmlns:a16="http://schemas.microsoft.com/office/drawing/2014/main" id="{0CDC1A80-9672-33EC-AC9B-3F1792A67165}"/>
              </a:ext>
            </a:extLst>
          </p:cNvPr>
          <p:cNvGrpSpPr/>
          <p:nvPr/>
        </p:nvGrpSpPr>
        <p:grpSpPr>
          <a:xfrm>
            <a:off x="7386514" y="1900721"/>
            <a:ext cx="2888847" cy="2952041"/>
            <a:chOff x="7304052" y="2154502"/>
            <a:chExt cx="2888847" cy="2952041"/>
          </a:xfrm>
        </p:grpSpPr>
        <p:pic>
          <p:nvPicPr>
            <p:cNvPr id="11" name="Picture 10">
              <a:extLst>
                <a:ext uri="{FF2B5EF4-FFF2-40B4-BE49-F238E27FC236}">
                  <a16:creationId xmlns:a16="http://schemas.microsoft.com/office/drawing/2014/main" id="{5680BCA2-9812-0CFA-A07F-D5EBF7556A77}"/>
                </a:ext>
              </a:extLst>
            </p:cNvPr>
            <p:cNvPicPr>
              <a:picLocks noChangeAspect="1"/>
            </p:cNvPicPr>
            <p:nvPr/>
          </p:nvPicPr>
          <p:blipFill>
            <a:blip r:embed="rId11"/>
            <a:stretch>
              <a:fillRect/>
            </a:stretch>
          </p:blipFill>
          <p:spPr>
            <a:xfrm>
              <a:off x="7304052" y="2154502"/>
              <a:ext cx="2888847" cy="2802182"/>
            </a:xfrm>
            <a:prstGeom prst="rect">
              <a:avLst/>
            </a:prstGeom>
          </p:spPr>
        </p:pic>
        <p:sp>
          <p:nvSpPr>
            <p:cNvPr id="28" name="TextBox 27">
              <a:extLst>
                <a:ext uri="{FF2B5EF4-FFF2-40B4-BE49-F238E27FC236}">
                  <a16:creationId xmlns:a16="http://schemas.microsoft.com/office/drawing/2014/main" id="{A108AC41-D79D-2EE1-8511-3AFE791BFE40}"/>
                </a:ext>
              </a:extLst>
            </p:cNvPr>
            <p:cNvSpPr txBox="1"/>
            <p:nvPr/>
          </p:nvSpPr>
          <p:spPr>
            <a:xfrm>
              <a:off x="8062562" y="4275546"/>
              <a:ext cx="1987061" cy="830997"/>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School Grounds</a:t>
              </a:r>
            </a:p>
          </p:txBody>
        </p:sp>
      </p:grpSp>
      <p:grpSp>
        <p:nvGrpSpPr>
          <p:cNvPr id="43" name="Group 42">
            <a:extLst>
              <a:ext uri="{FF2B5EF4-FFF2-40B4-BE49-F238E27FC236}">
                <a16:creationId xmlns:a16="http://schemas.microsoft.com/office/drawing/2014/main" id="{292A585D-F866-CCBA-68C5-0092D39B5966}"/>
              </a:ext>
            </a:extLst>
          </p:cNvPr>
          <p:cNvGrpSpPr/>
          <p:nvPr/>
        </p:nvGrpSpPr>
        <p:grpSpPr>
          <a:xfrm>
            <a:off x="8863220" y="705793"/>
            <a:ext cx="3173464" cy="2802182"/>
            <a:chOff x="8863220" y="705793"/>
            <a:chExt cx="3173464" cy="2802182"/>
          </a:xfrm>
        </p:grpSpPr>
        <p:pic>
          <p:nvPicPr>
            <p:cNvPr id="7" name="Picture 6">
              <a:extLst>
                <a:ext uri="{FF2B5EF4-FFF2-40B4-BE49-F238E27FC236}">
                  <a16:creationId xmlns:a16="http://schemas.microsoft.com/office/drawing/2014/main" id="{EB95C8C9-CB32-01D9-09B8-8D804B2F0625}"/>
                </a:ext>
              </a:extLst>
            </p:cNvPr>
            <p:cNvPicPr>
              <a:picLocks noChangeAspect="1"/>
            </p:cNvPicPr>
            <p:nvPr/>
          </p:nvPicPr>
          <p:blipFill>
            <a:blip r:embed="rId12"/>
            <a:stretch>
              <a:fillRect/>
            </a:stretch>
          </p:blipFill>
          <p:spPr>
            <a:xfrm>
              <a:off x="8863220" y="705793"/>
              <a:ext cx="2888847" cy="2802182"/>
            </a:xfrm>
            <a:prstGeom prst="rect">
              <a:avLst/>
            </a:prstGeom>
          </p:spPr>
        </p:pic>
        <p:sp>
          <p:nvSpPr>
            <p:cNvPr id="29" name="TextBox 28">
              <a:extLst>
                <a:ext uri="{FF2B5EF4-FFF2-40B4-BE49-F238E27FC236}">
                  <a16:creationId xmlns:a16="http://schemas.microsoft.com/office/drawing/2014/main" id="{009B4B2F-6CD1-5B18-9D4D-ACAED33FD9E7}"/>
                </a:ext>
              </a:extLst>
            </p:cNvPr>
            <p:cNvSpPr txBox="1"/>
            <p:nvPr/>
          </p:nvSpPr>
          <p:spPr>
            <a:xfrm>
              <a:off x="10049623" y="2596005"/>
              <a:ext cx="1987061" cy="830997"/>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Global Citizenship</a:t>
              </a:r>
            </a:p>
          </p:txBody>
        </p:sp>
      </p:grpSp>
    </p:spTree>
    <p:extLst>
      <p:ext uri="{BB962C8B-B14F-4D97-AF65-F5344CB8AC3E}">
        <p14:creationId xmlns:p14="http://schemas.microsoft.com/office/powerpoint/2010/main" val="3534676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ppt_x"/>
                                          </p:val>
                                        </p:tav>
                                        <p:tav tm="100000">
                                          <p:val>
                                            <p:strVal val="#ppt_x"/>
                                          </p:val>
                                        </p:tav>
                                      </p:tavLst>
                                    </p:anim>
                                    <p:anim calcmode="lin" valueType="num">
                                      <p:cBhvr additive="base">
                                        <p:cTn id="14"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ppt_x"/>
                                          </p:val>
                                        </p:tav>
                                        <p:tav tm="100000">
                                          <p:val>
                                            <p:strVal val="#ppt_x"/>
                                          </p:val>
                                        </p:tav>
                                      </p:tavLst>
                                    </p:anim>
                                    <p:anim calcmode="lin" valueType="num">
                                      <p:cBhvr additive="base">
                                        <p:cTn id="20"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3"/>
                                        </p:tgtEl>
                                        <p:attrNameLst>
                                          <p:attrName>style.visibility</p:attrName>
                                        </p:attrNameLst>
                                      </p:cBhvr>
                                      <p:to>
                                        <p:strVal val="visible"/>
                                      </p:to>
                                    </p:set>
                                    <p:anim calcmode="lin" valueType="num">
                                      <p:cBhvr additive="base">
                                        <p:cTn id="25" dur="500" fill="hold"/>
                                        <p:tgtEl>
                                          <p:spTgt spid="43"/>
                                        </p:tgtEl>
                                        <p:attrNameLst>
                                          <p:attrName>ppt_x</p:attrName>
                                        </p:attrNameLst>
                                      </p:cBhvr>
                                      <p:tavLst>
                                        <p:tav tm="0">
                                          <p:val>
                                            <p:strVal val="#ppt_x"/>
                                          </p:val>
                                        </p:tav>
                                        <p:tav tm="100000">
                                          <p:val>
                                            <p:strVal val="#ppt_x"/>
                                          </p:val>
                                        </p:tav>
                                      </p:tavLst>
                                    </p:anim>
                                    <p:anim calcmode="lin" valueType="num">
                                      <p:cBhvr additive="base">
                                        <p:cTn id="2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ppt_x"/>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500" fill="hold"/>
                                        <p:tgtEl>
                                          <p:spTgt spid="40"/>
                                        </p:tgtEl>
                                        <p:attrNameLst>
                                          <p:attrName>ppt_x</p:attrName>
                                        </p:attrNameLst>
                                      </p:cBhvr>
                                      <p:tavLst>
                                        <p:tav tm="0">
                                          <p:val>
                                            <p:strVal val="#ppt_x"/>
                                          </p:val>
                                        </p:tav>
                                        <p:tav tm="100000">
                                          <p:val>
                                            <p:strVal val="#ppt_x"/>
                                          </p:val>
                                        </p:tav>
                                      </p:tavLst>
                                    </p:anim>
                                    <p:anim calcmode="lin" valueType="num">
                                      <p:cBhvr additive="base">
                                        <p:cTn id="3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500" fill="hold"/>
                                        <p:tgtEl>
                                          <p:spTgt spid="32"/>
                                        </p:tgtEl>
                                        <p:attrNameLst>
                                          <p:attrName>ppt_x</p:attrName>
                                        </p:attrNameLst>
                                      </p:cBhvr>
                                      <p:tavLst>
                                        <p:tav tm="0">
                                          <p:val>
                                            <p:strVal val="#ppt_x"/>
                                          </p:val>
                                        </p:tav>
                                        <p:tav tm="100000">
                                          <p:val>
                                            <p:strVal val="#ppt_x"/>
                                          </p:val>
                                        </p:tav>
                                      </p:tavLst>
                                    </p:anim>
                                    <p:anim calcmode="lin" valueType="num">
                                      <p:cBhvr additive="base">
                                        <p:cTn id="44"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additive="base">
                                        <p:cTn id="49" dur="500" fill="hold"/>
                                        <p:tgtEl>
                                          <p:spTgt spid="33"/>
                                        </p:tgtEl>
                                        <p:attrNameLst>
                                          <p:attrName>ppt_x</p:attrName>
                                        </p:attrNameLst>
                                      </p:cBhvr>
                                      <p:tavLst>
                                        <p:tav tm="0">
                                          <p:val>
                                            <p:strVal val="#ppt_x"/>
                                          </p:val>
                                        </p:tav>
                                        <p:tav tm="100000">
                                          <p:val>
                                            <p:strVal val="#ppt_x"/>
                                          </p:val>
                                        </p:tav>
                                      </p:tavLst>
                                    </p:anim>
                                    <p:anim calcmode="lin" valueType="num">
                                      <p:cBhvr additive="base">
                                        <p:cTn id="5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500" fill="hold"/>
                                        <p:tgtEl>
                                          <p:spTgt spid="41"/>
                                        </p:tgtEl>
                                        <p:attrNameLst>
                                          <p:attrName>ppt_x</p:attrName>
                                        </p:attrNameLst>
                                      </p:cBhvr>
                                      <p:tavLst>
                                        <p:tav tm="0">
                                          <p:val>
                                            <p:strVal val="#ppt_x"/>
                                          </p:val>
                                        </p:tav>
                                        <p:tav tm="100000">
                                          <p:val>
                                            <p:strVal val="#ppt_x"/>
                                          </p:val>
                                        </p:tav>
                                      </p:tavLst>
                                    </p:anim>
                                    <p:anim calcmode="lin" valueType="num">
                                      <p:cBhvr additive="base">
                                        <p:cTn id="56"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2"/>
                                        </p:tgtEl>
                                        <p:attrNameLst>
                                          <p:attrName>style.visibility</p:attrName>
                                        </p:attrNameLst>
                                      </p:cBhvr>
                                      <p:to>
                                        <p:strVal val="visible"/>
                                      </p:to>
                                    </p:set>
                                    <p:anim calcmode="lin" valueType="num">
                                      <p:cBhvr additive="base">
                                        <p:cTn id="61" dur="500" fill="hold"/>
                                        <p:tgtEl>
                                          <p:spTgt spid="42"/>
                                        </p:tgtEl>
                                        <p:attrNameLst>
                                          <p:attrName>ppt_x</p:attrName>
                                        </p:attrNameLst>
                                      </p:cBhvr>
                                      <p:tavLst>
                                        <p:tav tm="0">
                                          <p:val>
                                            <p:strVal val="#ppt_x"/>
                                          </p:val>
                                        </p:tav>
                                        <p:tav tm="100000">
                                          <p:val>
                                            <p:strVal val="#ppt_x"/>
                                          </p:val>
                                        </p:tav>
                                      </p:tavLst>
                                    </p:anim>
                                    <p:anim calcmode="lin" valueType="num">
                                      <p:cBhvr additive="base">
                                        <p:cTn id="62"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grpSp>
        <p:nvGrpSpPr>
          <p:cNvPr id="30" name="Group 29">
            <a:extLst>
              <a:ext uri="{FF2B5EF4-FFF2-40B4-BE49-F238E27FC236}">
                <a16:creationId xmlns:a16="http://schemas.microsoft.com/office/drawing/2014/main" id="{E2ACC96B-7AE9-BA77-8ABC-1312B3DFC67C}"/>
              </a:ext>
            </a:extLst>
          </p:cNvPr>
          <p:cNvGrpSpPr/>
          <p:nvPr/>
        </p:nvGrpSpPr>
        <p:grpSpPr>
          <a:xfrm>
            <a:off x="498308" y="-253048"/>
            <a:ext cx="2888847" cy="2802182"/>
            <a:chOff x="460498" y="49638"/>
            <a:chExt cx="2888847" cy="2802182"/>
          </a:xfrm>
        </p:grpSpPr>
        <p:pic>
          <p:nvPicPr>
            <p:cNvPr id="3" name="Picture 2">
              <a:extLst>
                <a:ext uri="{FF2B5EF4-FFF2-40B4-BE49-F238E27FC236}">
                  <a16:creationId xmlns:a16="http://schemas.microsoft.com/office/drawing/2014/main" id="{5DA26393-3663-7E92-2609-EF13905C8950}"/>
                </a:ext>
              </a:extLst>
            </p:cNvPr>
            <p:cNvPicPr>
              <a:picLocks noChangeAspect="1"/>
            </p:cNvPicPr>
            <p:nvPr/>
          </p:nvPicPr>
          <p:blipFill>
            <a:blip r:embed="rId3"/>
            <a:stretch>
              <a:fillRect/>
            </a:stretch>
          </p:blipFill>
          <p:spPr>
            <a:xfrm>
              <a:off x="460498" y="49638"/>
              <a:ext cx="2888847" cy="2802182"/>
            </a:xfrm>
            <a:prstGeom prst="rect">
              <a:avLst/>
            </a:prstGeom>
          </p:spPr>
        </p:pic>
        <p:sp>
          <p:nvSpPr>
            <p:cNvPr id="20" name="TextBox 19">
              <a:extLst>
                <a:ext uri="{FF2B5EF4-FFF2-40B4-BE49-F238E27FC236}">
                  <a16:creationId xmlns:a16="http://schemas.microsoft.com/office/drawing/2014/main" id="{B239B34C-7FC6-7FE0-C048-43E299009479}"/>
                </a:ext>
              </a:extLst>
            </p:cNvPr>
            <p:cNvSpPr txBox="1"/>
            <p:nvPr/>
          </p:nvSpPr>
          <p:spPr>
            <a:xfrm>
              <a:off x="990156" y="2041496"/>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Biodiversity</a:t>
              </a:r>
            </a:p>
          </p:txBody>
        </p:sp>
      </p:grpSp>
      <p:grpSp>
        <p:nvGrpSpPr>
          <p:cNvPr id="39" name="Group 38">
            <a:extLst>
              <a:ext uri="{FF2B5EF4-FFF2-40B4-BE49-F238E27FC236}">
                <a16:creationId xmlns:a16="http://schemas.microsoft.com/office/drawing/2014/main" id="{507F3318-03C9-5251-F6BB-C1B58EEE25F6}"/>
              </a:ext>
            </a:extLst>
          </p:cNvPr>
          <p:cNvGrpSpPr/>
          <p:nvPr/>
        </p:nvGrpSpPr>
        <p:grpSpPr>
          <a:xfrm>
            <a:off x="5744884" y="209321"/>
            <a:ext cx="2888847" cy="2802182"/>
            <a:chOff x="5187303" y="465054"/>
            <a:chExt cx="2888847" cy="2802182"/>
          </a:xfrm>
        </p:grpSpPr>
        <p:pic>
          <p:nvPicPr>
            <p:cNvPr id="6" name="Picture 5">
              <a:extLst>
                <a:ext uri="{FF2B5EF4-FFF2-40B4-BE49-F238E27FC236}">
                  <a16:creationId xmlns:a16="http://schemas.microsoft.com/office/drawing/2014/main" id="{ACBEE2F3-9876-8365-2E20-61F18F29A017}"/>
                </a:ext>
              </a:extLst>
            </p:cNvPr>
            <p:cNvPicPr>
              <a:picLocks noChangeAspect="1"/>
            </p:cNvPicPr>
            <p:nvPr/>
          </p:nvPicPr>
          <p:blipFill>
            <a:blip r:embed="rId4"/>
            <a:stretch>
              <a:fillRect/>
            </a:stretch>
          </p:blipFill>
          <p:spPr>
            <a:xfrm>
              <a:off x="5187303" y="465054"/>
              <a:ext cx="2888847" cy="2802182"/>
            </a:xfrm>
            <a:prstGeom prst="rect">
              <a:avLst/>
            </a:prstGeom>
          </p:spPr>
        </p:pic>
        <p:sp>
          <p:nvSpPr>
            <p:cNvPr id="21" name="TextBox 20">
              <a:extLst>
                <a:ext uri="{FF2B5EF4-FFF2-40B4-BE49-F238E27FC236}">
                  <a16:creationId xmlns:a16="http://schemas.microsoft.com/office/drawing/2014/main" id="{E35780A3-593C-9359-EB29-3BE366C5E774}"/>
                </a:ext>
              </a:extLst>
            </p:cNvPr>
            <p:cNvSpPr txBox="1"/>
            <p:nvPr/>
          </p:nvSpPr>
          <p:spPr>
            <a:xfrm>
              <a:off x="5928500" y="2697223"/>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Energy</a:t>
              </a:r>
            </a:p>
          </p:txBody>
        </p:sp>
      </p:grpSp>
      <p:grpSp>
        <p:nvGrpSpPr>
          <p:cNvPr id="38" name="Group 37">
            <a:extLst>
              <a:ext uri="{FF2B5EF4-FFF2-40B4-BE49-F238E27FC236}">
                <a16:creationId xmlns:a16="http://schemas.microsoft.com/office/drawing/2014/main" id="{24239E11-08CC-A3F3-7702-9CF2B01CD938}"/>
              </a:ext>
            </a:extLst>
          </p:cNvPr>
          <p:cNvGrpSpPr/>
          <p:nvPr/>
        </p:nvGrpSpPr>
        <p:grpSpPr>
          <a:xfrm>
            <a:off x="3188248" y="866018"/>
            <a:ext cx="2888847" cy="2802182"/>
            <a:chOff x="3318437" y="1211472"/>
            <a:chExt cx="2888847" cy="2802182"/>
          </a:xfrm>
        </p:grpSpPr>
        <p:pic>
          <p:nvPicPr>
            <p:cNvPr id="14" name="Picture 13">
              <a:extLst>
                <a:ext uri="{FF2B5EF4-FFF2-40B4-BE49-F238E27FC236}">
                  <a16:creationId xmlns:a16="http://schemas.microsoft.com/office/drawing/2014/main" id="{E8A19469-BF55-7DB5-0DD1-333D2057D5EE}"/>
                </a:ext>
              </a:extLst>
            </p:cNvPr>
            <p:cNvPicPr>
              <a:picLocks noChangeAspect="1"/>
            </p:cNvPicPr>
            <p:nvPr/>
          </p:nvPicPr>
          <p:blipFill>
            <a:blip r:embed="rId5"/>
            <a:stretch>
              <a:fillRect/>
            </a:stretch>
          </p:blipFill>
          <p:spPr>
            <a:xfrm>
              <a:off x="3318437" y="1211472"/>
              <a:ext cx="2888847" cy="2802182"/>
            </a:xfrm>
            <a:prstGeom prst="rect">
              <a:avLst/>
            </a:prstGeom>
          </p:spPr>
        </p:pic>
        <p:sp>
          <p:nvSpPr>
            <p:cNvPr id="22" name="TextBox 21">
              <a:extLst>
                <a:ext uri="{FF2B5EF4-FFF2-40B4-BE49-F238E27FC236}">
                  <a16:creationId xmlns:a16="http://schemas.microsoft.com/office/drawing/2014/main" id="{134FFDE2-67F9-5DFD-A41E-3C0CEA803E37}"/>
                </a:ext>
              </a:extLst>
            </p:cNvPr>
            <p:cNvSpPr txBox="1"/>
            <p:nvPr/>
          </p:nvSpPr>
          <p:spPr>
            <a:xfrm>
              <a:off x="3957738" y="3134605"/>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Water</a:t>
              </a:r>
            </a:p>
          </p:txBody>
        </p:sp>
      </p:grpSp>
      <p:grpSp>
        <p:nvGrpSpPr>
          <p:cNvPr id="31" name="Group 30">
            <a:extLst>
              <a:ext uri="{FF2B5EF4-FFF2-40B4-BE49-F238E27FC236}">
                <a16:creationId xmlns:a16="http://schemas.microsoft.com/office/drawing/2014/main" id="{006FDFF4-E91B-2F4C-4A04-7D2FCD43E95A}"/>
              </a:ext>
            </a:extLst>
          </p:cNvPr>
          <p:cNvGrpSpPr/>
          <p:nvPr/>
        </p:nvGrpSpPr>
        <p:grpSpPr>
          <a:xfrm>
            <a:off x="732573" y="2318302"/>
            <a:ext cx="3049436" cy="2802182"/>
            <a:chOff x="645818" y="2503161"/>
            <a:chExt cx="3049436" cy="2802182"/>
          </a:xfrm>
        </p:grpSpPr>
        <p:pic>
          <p:nvPicPr>
            <p:cNvPr id="12" name="Picture 11">
              <a:extLst>
                <a:ext uri="{FF2B5EF4-FFF2-40B4-BE49-F238E27FC236}">
                  <a16:creationId xmlns:a16="http://schemas.microsoft.com/office/drawing/2014/main" id="{27DD8366-4E28-756C-76DE-AF0CAB81582B}"/>
                </a:ext>
              </a:extLst>
            </p:cNvPr>
            <p:cNvPicPr>
              <a:picLocks noChangeAspect="1"/>
            </p:cNvPicPr>
            <p:nvPr/>
          </p:nvPicPr>
          <p:blipFill>
            <a:blip r:embed="rId6"/>
            <a:stretch>
              <a:fillRect/>
            </a:stretch>
          </p:blipFill>
          <p:spPr>
            <a:xfrm>
              <a:off x="806407" y="2503161"/>
              <a:ext cx="2888847" cy="2802182"/>
            </a:xfrm>
            <a:prstGeom prst="rect">
              <a:avLst/>
            </a:prstGeom>
          </p:spPr>
        </p:pic>
        <p:sp>
          <p:nvSpPr>
            <p:cNvPr id="23" name="TextBox 22">
              <a:extLst>
                <a:ext uri="{FF2B5EF4-FFF2-40B4-BE49-F238E27FC236}">
                  <a16:creationId xmlns:a16="http://schemas.microsoft.com/office/drawing/2014/main" id="{DB0F8C98-A082-88E9-FF69-ED1C90FAFE4E}"/>
                </a:ext>
              </a:extLst>
            </p:cNvPr>
            <p:cNvSpPr txBox="1"/>
            <p:nvPr/>
          </p:nvSpPr>
          <p:spPr>
            <a:xfrm>
              <a:off x="645818" y="3004046"/>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Transport</a:t>
              </a:r>
            </a:p>
          </p:txBody>
        </p:sp>
      </p:grpSp>
      <p:grpSp>
        <p:nvGrpSpPr>
          <p:cNvPr id="32" name="Group 31">
            <a:extLst>
              <a:ext uri="{FF2B5EF4-FFF2-40B4-BE49-F238E27FC236}">
                <a16:creationId xmlns:a16="http://schemas.microsoft.com/office/drawing/2014/main" id="{B8EF5CF5-CDC5-56D4-8226-DDC123F180E2}"/>
              </a:ext>
            </a:extLst>
          </p:cNvPr>
          <p:cNvGrpSpPr/>
          <p:nvPr/>
        </p:nvGrpSpPr>
        <p:grpSpPr>
          <a:xfrm>
            <a:off x="438964" y="4147403"/>
            <a:ext cx="2888847" cy="2802182"/>
            <a:chOff x="438964" y="4147403"/>
            <a:chExt cx="2888847" cy="2802182"/>
          </a:xfrm>
        </p:grpSpPr>
        <p:pic>
          <p:nvPicPr>
            <p:cNvPr id="8" name="Picture 7">
              <a:extLst>
                <a:ext uri="{FF2B5EF4-FFF2-40B4-BE49-F238E27FC236}">
                  <a16:creationId xmlns:a16="http://schemas.microsoft.com/office/drawing/2014/main" id="{C47FC1CC-1372-C301-D364-30A2F38A5D7B}"/>
                </a:ext>
              </a:extLst>
            </p:cNvPr>
            <p:cNvPicPr>
              <a:picLocks noChangeAspect="1"/>
            </p:cNvPicPr>
            <p:nvPr/>
          </p:nvPicPr>
          <p:blipFill>
            <a:blip r:embed="rId7"/>
            <a:stretch>
              <a:fillRect/>
            </a:stretch>
          </p:blipFill>
          <p:spPr>
            <a:xfrm>
              <a:off x="438964" y="4147403"/>
              <a:ext cx="2888847" cy="2802182"/>
            </a:xfrm>
            <a:prstGeom prst="rect">
              <a:avLst/>
            </a:prstGeom>
          </p:spPr>
        </p:pic>
        <p:sp>
          <p:nvSpPr>
            <p:cNvPr id="24" name="TextBox 23">
              <a:extLst>
                <a:ext uri="{FF2B5EF4-FFF2-40B4-BE49-F238E27FC236}">
                  <a16:creationId xmlns:a16="http://schemas.microsoft.com/office/drawing/2014/main" id="{2577E447-D21F-5FD4-73AF-AF320CD13557}"/>
                </a:ext>
              </a:extLst>
            </p:cNvPr>
            <p:cNvSpPr txBox="1"/>
            <p:nvPr/>
          </p:nvSpPr>
          <p:spPr>
            <a:xfrm>
              <a:off x="575435" y="6093564"/>
              <a:ext cx="2272666"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Healthy Living</a:t>
              </a:r>
            </a:p>
          </p:txBody>
        </p:sp>
      </p:grpSp>
      <p:grpSp>
        <p:nvGrpSpPr>
          <p:cNvPr id="42" name="Group 41">
            <a:extLst>
              <a:ext uri="{FF2B5EF4-FFF2-40B4-BE49-F238E27FC236}">
                <a16:creationId xmlns:a16="http://schemas.microsoft.com/office/drawing/2014/main" id="{F248FF3F-17A2-8CF2-5AC3-993DB65C3DC5}"/>
              </a:ext>
            </a:extLst>
          </p:cNvPr>
          <p:cNvGrpSpPr/>
          <p:nvPr/>
        </p:nvGrpSpPr>
        <p:grpSpPr>
          <a:xfrm>
            <a:off x="9439115" y="4428208"/>
            <a:ext cx="2888847" cy="2802182"/>
            <a:chOff x="9439115" y="4428208"/>
            <a:chExt cx="2888847" cy="2802182"/>
          </a:xfrm>
        </p:grpSpPr>
        <p:pic>
          <p:nvPicPr>
            <p:cNvPr id="13" name="Picture 12">
              <a:extLst>
                <a:ext uri="{FF2B5EF4-FFF2-40B4-BE49-F238E27FC236}">
                  <a16:creationId xmlns:a16="http://schemas.microsoft.com/office/drawing/2014/main" id="{66B5B702-6DF4-700F-D58B-2F688B8E50D1}"/>
                </a:ext>
              </a:extLst>
            </p:cNvPr>
            <p:cNvPicPr>
              <a:picLocks noChangeAspect="1"/>
            </p:cNvPicPr>
            <p:nvPr/>
          </p:nvPicPr>
          <p:blipFill>
            <a:blip r:embed="rId8"/>
            <a:stretch>
              <a:fillRect/>
            </a:stretch>
          </p:blipFill>
          <p:spPr>
            <a:xfrm>
              <a:off x="9439115" y="4428208"/>
              <a:ext cx="2888847" cy="2802182"/>
            </a:xfrm>
            <a:prstGeom prst="rect">
              <a:avLst/>
            </a:prstGeom>
          </p:spPr>
        </p:pic>
        <p:sp>
          <p:nvSpPr>
            <p:cNvPr id="25" name="TextBox 24">
              <a:extLst>
                <a:ext uri="{FF2B5EF4-FFF2-40B4-BE49-F238E27FC236}">
                  <a16:creationId xmlns:a16="http://schemas.microsoft.com/office/drawing/2014/main" id="{15C92ABA-32CA-5F27-228F-126641B2B94F}"/>
                </a:ext>
              </a:extLst>
            </p:cNvPr>
            <p:cNvSpPr txBox="1"/>
            <p:nvPr/>
          </p:nvSpPr>
          <p:spPr>
            <a:xfrm>
              <a:off x="10170181" y="4621930"/>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Waste</a:t>
              </a:r>
            </a:p>
          </p:txBody>
        </p:sp>
      </p:grpSp>
      <p:grpSp>
        <p:nvGrpSpPr>
          <p:cNvPr id="33" name="Group 32">
            <a:extLst>
              <a:ext uri="{FF2B5EF4-FFF2-40B4-BE49-F238E27FC236}">
                <a16:creationId xmlns:a16="http://schemas.microsoft.com/office/drawing/2014/main" id="{724D5E4F-365E-0A82-E9D4-32DEC982CB7B}"/>
              </a:ext>
            </a:extLst>
          </p:cNvPr>
          <p:cNvGrpSpPr/>
          <p:nvPr/>
        </p:nvGrpSpPr>
        <p:grpSpPr>
          <a:xfrm>
            <a:off x="3008690" y="3753047"/>
            <a:ext cx="2934371" cy="2802182"/>
            <a:chOff x="2893625" y="3904252"/>
            <a:chExt cx="2934371" cy="2802182"/>
          </a:xfrm>
        </p:grpSpPr>
        <p:pic>
          <p:nvPicPr>
            <p:cNvPr id="9" name="Picture 8">
              <a:extLst>
                <a:ext uri="{FF2B5EF4-FFF2-40B4-BE49-F238E27FC236}">
                  <a16:creationId xmlns:a16="http://schemas.microsoft.com/office/drawing/2014/main" id="{1F5F6158-AF98-7B75-3445-4D7BFD606E1A}"/>
                </a:ext>
              </a:extLst>
            </p:cNvPr>
            <p:cNvPicPr>
              <a:picLocks noChangeAspect="1"/>
            </p:cNvPicPr>
            <p:nvPr/>
          </p:nvPicPr>
          <p:blipFill>
            <a:blip r:embed="rId9"/>
            <a:stretch>
              <a:fillRect/>
            </a:stretch>
          </p:blipFill>
          <p:spPr>
            <a:xfrm>
              <a:off x="2893625" y="3904252"/>
              <a:ext cx="2888847" cy="2802182"/>
            </a:xfrm>
            <a:prstGeom prst="rect">
              <a:avLst/>
            </a:prstGeom>
          </p:spPr>
        </p:pic>
        <p:sp>
          <p:nvSpPr>
            <p:cNvPr id="26" name="TextBox 25">
              <a:extLst>
                <a:ext uri="{FF2B5EF4-FFF2-40B4-BE49-F238E27FC236}">
                  <a16:creationId xmlns:a16="http://schemas.microsoft.com/office/drawing/2014/main" id="{3CCB3251-8236-08B1-41D6-D16F0099214E}"/>
                </a:ext>
              </a:extLst>
            </p:cNvPr>
            <p:cNvSpPr txBox="1"/>
            <p:nvPr/>
          </p:nvSpPr>
          <p:spPr>
            <a:xfrm>
              <a:off x="3840935" y="5869156"/>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Litter</a:t>
              </a:r>
            </a:p>
          </p:txBody>
        </p:sp>
      </p:grpSp>
      <p:grpSp>
        <p:nvGrpSpPr>
          <p:cNvPr id="41" name="Group 40">
            <a:extLst>
              <a:ext uri="{FF2B5EF4-FFF2-40B4-BE49-F238E27FC236}">
                <a16:creationId xmlns:a16="http://schemas.microsoft.com/office/drawing/2014/main" id="{5A779B43-7CEB-EDB3-4DD2-09ABE227085A}"/>
              </a:ext>
            </a:extLst>
          </p:cNvPr>
          <p:cNvGrpSpPr/>
          <p:nvPr/>
        </p:nvGrpSpPr>
        <p:grpSpPr>
          <a:xfrm>
            <a:off x="5425052" y="3438713"/>
            <a:ext cx="3465484" cy="2802182"/>
            <a:chOff x="5607901" y="3918887"/>
            <a:chExt cx="3465484" cy="2802182"/>
          </a:xfrm>
        </p:grpSpPr>
        <p:pic>
          <p:nvPicPr>
            <p:cNvPr id="10" name="Picture 9">
              <a:extLst>
                <a:ext uri="{FF2B5EF4-FFF2-40B4-BE49-F238E27FC236}">
                  <a16:creationId xmlns:a16="http://schemas.microsoft.com/office/drawing/2014/main" id="{873C2817-8324-C09F-5F3B-D8A9EBE246BC}"/>
                </a:ext>
              </a:extLst>
            </p:cNvPr>
            <p:cNvPicPr>
              <a:picLocks noChangeAspect="1"/>
            </p:cNvPicPr>
            <p:nvPr/>
          </p:nvPicPr>
          <p:blipFill>
            <a:blip r:embed="rId10"/>
            <a:stretch>
              <a:fillRect/>
            </a:stretch>
          </p:blipFill>
          <p:spPr>
            <a:xfrm>
              <a:off x="5607901" y="3918887"/>
              <a:ext cx="2888847" cy="2802182"/>
            </a:xfrm>
            <a:prstGeom prst="rect">
              <a:avLst/>
            </a:prstGeom>
          </p:spPr>
        </p:pic>
        <p:sp>
          <p:nvSpPr>
            <p:cNvPr id="27" name="TextBox 26">
              <a:extLst>
                <a:ext uri="{FF2B5EF4-FFF2-40B4-BE49-F238E27FC236}">
                  <a16:creationId xmlns:a16="http://schemas.microsoft.com/office/drawing/2014/main" id="{5EA0E3C4-D219-CC30-049F-486BDB41D29D}"/>
                </a:ext>
              </a:extLst>
            </p:cNvPr>
            <p:cNvSpPr txBox="1"/>
            <p:nvPr/>
          </p:nvSpPr>
          <p:spPr>
            <a:xfrm>
              <a:off x="7086324" y="6174560"/>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Marine</a:t>
              </a:r>
            </a:p>
          </p:txBody>
        </p:sp>
      </p:grpSp>
      <p:grpSp>
        <p:nvGrpSpPr>
          <p:cNvPr id="40" name="Group 39">
            <a:extLst>
              <a:ext uri="{FF2B5EF4-FFF2-40B4-BE49-F238E27FC236}">
                <a16:creationId xmlns:a16="http://schemas.microsoft.com/office/drawing/2014/main" id="{0CDC1A80-9672-33EC-AC9B-3F1792A67165}"/>
              </a:ext>
            </a:extLst>
          </p:cNvPr>
          <p:cNvGrpSpPr/>
          <p:nvPr/>
        </p:nvGrpSpPr>
        <p:grpSpPr>
          <a:xfrm>
            <a:off x="7386514" y="1900721"/>
            <a:ext cx="2888847" cy="2952041"/>
            <a:chOff x="7304052" y="2154502"/>
            <a:chExt cx="2888847" cy="2952041"/>
          </a:xfrm>
        </p:grpSpPr>
        <p:pic>
          <p:nvPicPr>
            <p:cNvPr id="11" name="Picture 10">
              <a:extLst>
                <a:ext uri="{FF2B5EF4-FFF2-40B4-BE49-F238E27FC236}">
                  <a16:creationId xmlns:a16="http://schemas.microsoft.com/office/drawing/2014/main" id="{5680BCA2-9812-0CFA-A07F-D5EBF7556A77}"/>
                </a:ext>
              </a:extLst>
            </p:cNvPr>
            <p:cNvPicPr>
              <a:picLocks noChangeAspect="1"/>
            </p:cNvPicPr>
            <p:nvPr/>
          </p:nvPicPr>
          <p:blipFill>
            <a:blip r:embed="rId11"/>
            <a:stretch>
              <a:fillRect/>
            </a:stretch>
          </p:blipFill>
          <p:spPr>
            <a:xfrm>
              <a:off x="7304052" y="2154502"/>
              <a:ext cx="2888847" cy="2802182"/>
            </a:xfrm>
            <a:prstGeom prst="rect">
              <a:avLst/>
            </a:prstGeom>
          </p:spPr>
        </p:pic>
        <p:sp>
          <p:nvSpPr>
            <p:cNvPr id="28" name="TextBox 27">
              <a:extLst>
                <a:ext uri="{FF2B5EF4-FFF2-40B4-BE49-F238E27FC236}">
                  <a16:creationId xmlns:a16="http://schemas.microsoft.com/office/drawing/2014/main" id="{A108AC41-D79D-2EE1-8511-3AFE791BFE40}"/>
                </a:ext>
              </a:extLst>
            </p:cNvPr>
            <p:cNvSpPr txBox="1"/>
            <p:nvPr/>
          </p:nvSpPr>
          <p:spPr>
            <a:xfrm>
              <a:off x="8062562" y="4275546"/>
              <a:ext cx="1987061" cy="830997"/>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School Grounds</a:t>
              </a:r>
            </a:p>
          </p:txBody>
        </p:sp>
      </p:grpSp>
      <p:grpSp>
        <p:nvGrpSpPr>
          <p:cNvPr id="43" name="Group 42">
            <a:extLst>
              <a:ext uri="{FF2B5EF4-FFF2-40B4-BE49-F238E27FC236}">
                <a16:creationId xmlns:a16="http://schemas.microsoft.com/office/drawing/2014/main" id="{292A585D-F866-CCBA-68C5-0092D39B5966}"/>
              </a:ext>
            </a:extLst>
          </p:cNvPr>
          <p:cNvGrpSpPr/>
          <p:nvPr/>
        </p:nvGrpSpPr>
        <p:grpSpPr>
          <a:xfrm>
            <a:off x="8863220" y="705793"/>
            <a:ext cx="3173464" cy="2802182"/>
            <a:chOff x="8863220" y="705793"/>
            <a:chExt cx="3173464" cy="2802182"/>
          </a:xfrm>
        </p:grpSpPr>
        <p:pic>
          <p:nvPicPr>
            <p:cNvPr id="7" name="Picture 6">
              <a:extLst>
                <a:ext uri="{FF2B5EF4-FFF2-40B4-BE49-F238E27FC236}">
                  <a16:creationId xmlns:a16="http://schemas.microsoft.com/office/drawing/2014/main" id="{EB95C8C9-CB32-01D9-09B8-8D804B2F0625}"/>
                </a:ext>
              </a:extLst>
            </p:cNvPr>
            <p:cNvPicPr>
              <a:picLocks noChangeAspect="1"/>
            </p:cNvPicPr>
            <p:nvPr/>
          </p:nvPicPr>
          <p:blipFill>
            <a:blip r:embed="rId12"/>
            <a:stretch>
              <a:fillRect/>
            </a:stretch>
          </p:blipFill>
          <p:spPr>
            <a:xfrm>
              <a:off x="8863220" y="705793"/>
              <a:ext cx="2888847" cy="2802182"/>
            </a:xfrm>
            <a:prstGeom prst="rect">
              <a:avLst/>
            </a:prstGeom>
          </p:spPr>
        </p:pic>
        <p:sp>
          <p:nvSpPr>
            <p:cNvPr id="29" name="TextBox 28">
              <a:extLst>
                <a:ext uri="{FF2B5EF4-FFF2-40B4-BE49-F238E27FC236}">
                  <a16:creationId xmlns:a16="http://schemas.microsoft.com/office/drawing/2014/main" id="{009B4B2F-6CD1-5B18-9D4D-ACAED33FD9E7}"/>
                </a:ext>
              </a:extLst>
            </p:cNvPr>
            <p:cNvSpPr txBox="1"/>
            <p:nvPr/>
          </p:nvSpPr>
          <p:spPr>
            <a:xfrm>
              <a:off x="10049623" y="2596005"/>
              <a:ext cx="1987061" cy="830997"/>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Global Citizenship</a:t>
              </a:r>
            </a:p>
          </p:txBody>
        </p:sp>
      </p:grpSp>
      <p:sp>
        <p:nvSpPr>
          <p:cNvPr id="2" name="Oval 1">
            <a:extLst>
              <a:ext uri="{FF2B5EF4-FFF2-40B4-BE49-F238E27FC236}">
                <a16:creationId xmlns:a16="http://schemas.microsoft.com/office/drawing/2014/main" id="{07891754-AD3E-3B4D-A4AB-8CAF4411793C}"/>
              </a:ext>
            </a:extLst>
          </p:cNvPr>
          <p:cNvSpPr/>
          <p:nvPr/>
        </p:nvSpPr>
        <p:spPr>
          <a:xfrm>
            <a:off x="1646543" y="1081642"/>
            <a:ext cx="8288335" cy="46907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600" dirty="0">
                <a:solidFill>
                  <a:schemeClr val="tx1"/>
                </a:solidFill>
                <a:latin typeface="AR CENA" panose="02000000000000000000" pitchFamily="2" charset="0"/>
              </a:rPr>
              <a:t>So what can we do?</a:t>
            </a:r>
          </a:p>
        </p:txBody>
      </p:sp>
    </p:spTree>
    <p:extLst>
      <p:ext uri="{BB962C8B-B14F-4D97-AF65-F5344CB8AC3E}">
        <p14:creationId xmlns:p14="http://schemas.microsoft.com/office/powerpoint/2010/main" val="712271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pic>
        <p:nvPicPr>
          <p:cNvPr id="5" name="Picture 2" descr="https://live.staticflickr.com/65535/50888650793_3f1edfb3cf_b.jpg">
            <a:extLst>
              <a:ext uri="{FF2B5EF4-FFF2-40B4-BE49-F238E27FC236}">
                <a16:creationId xmlns:a16="http://schemas.microsoft.com/office/drawing/2014/main" id="{3BB59CF8-F19A-973D-C948-9FB3953AC5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195" y="543440"/>
            <a:ext cx="3849292" cy="577112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8C77B6D8-7E60-EC9E-8CAF-9704184F4DFC}"/>
              </a:ext>
            </a:extLst>
          </p:cNvPr>
          <p:cNvPicPr>
            <a:picLocks noChangeAspect="1"/>
          </p:cNvPicPr>
          <p:nvPr/>
        </p:nvPicPr>
        <p:blipFill>
          <a:blip r:embed="rId4"/>
          <a:stretch>
            <a:fillRect/>
          </a:stretch>
        </p:blipFill>
        <p:spPr>
          <a:xfrm>
            <a:off x="7365246" y="3745390"/>
            <a:ext cx="4069433" cy="2823169"/>
          </a:xfrm>
          <a:prstGeom prst="rect">
            <a:avLst/>
          </a:prstGeom>
        </p:spPr>
      </p:pic>
      <p:pic>
        <p:nvPicPr>
          <p:cNvPr id="16" name="Picture 2" descr="https://c1.staticflickr.com/1/225/502155430_4e6402872e_o.jpg">
            <a:extLst>
              <a:ext uri="{FF2B5EF4-FFF2-40B4-BE49-F238E27FC236}">
                <a16:creationId xmlns:a16="http://schemas.microsoft.com/office/drawing/2014/main" id="{A90B166D-0459-EA5C-A76C-5C3252AA10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82072" y="289440"/>
            <a:ext cx="5195548" cy="353855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44DD9C81-2F5C-8EAA-2B82-A274812C2A85}"/>
              </a:ext>
            </a:extLst>
          </p:cNvPr>
          <p:cNvPicPr>
            <a:picLocks noChangeAspect="1"/>
          </p:cNvPicPr>
          <p:nvPr/>
        </p:nvPicPr>
        <p:blipFill>
          <a:blip r:embed="rId6"/>
          <a:stretch>
            <a:fillRect/>
          </a:stretch>
        </p:blipFill>
        <p:spPr>
          <a:xfrm>
            <a:off x="3493477" y="3963801"/>
            <a:ext cx="3322432" cy="221495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4" name="Picture 33">
            <a:extLst>
              <a:ext uri="{FF2B5EF4-FFF2-40B4-BE49-F238E27FC236}">
                <a16:creationId xmlns:a16="http://schemas.microsoft.com/office/drawing/2014/main" id="{71F7359A-3798-52B7-1FDA-7E1505E69562}"/>
              </a:ext>
            </a:extLst>
          </p:cNvPr>
          <p:cNvPicPr>
            <a:picLocks noChangeAspect="1"/>
          </p:cNvPicPr>
          <p:nvPr/>
        </p:nvPicPr>
        <p:blipFill>
          <a:blip r:embed="rId7"/>
          <a:stretch>
            <a:fillRect/>
          </a:stretch>
        </p:blipFill>
        <p:spPr>
          <a:xfrm>
            <a:off x="8500943" y="893386"/>
            <a:ext cx="2620108" cy="2620108"/>
          </a:xfrm>
          <a:prstGeom prst="rect">
            <a:avLst/>
          </a:prstGeom>
        </p:spPr>
      </p:pic>
    </p:spTree>
    <p:extLst>
      <p:ext uri="{BB962C8B-B14F-4D97-AF65-F5344CB8AC3E}">
        <p14:creationId xmlns:p14="http://schemas.microsoft.com/office/powerpoint/2010/main" val="1511945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ppt_x"/>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grpSp>
        <p:nvGrpSpPr>
          <p:cNvPr id="2" name="Group 1">
            <a:extLst>
              <a:ext uri="{FF2B5EF4-FFF2-40B4-BE49-F238E27FC236}">
                <a16:creationId xmlns:a16="http://schemas.microsoft.com/office/drawing/2014/main" id="{6FC888D2-7375-8230-7A93-9E6DBC9D5CCB}"/>
              </a:ext>
            </a:extLst>
          </p:cNvPr>
          <p:cNvGrpSpPr/>
          <p:nvPr/>
        </p:nvGrpSpPr>
        <p:grpSpPr>
          <a:xfrm>
            <a:off x="1456670" y="-156335"/>
            <a:ext cx="5093600" cy="4499733"/>
            <a:chOff x="460498" y="49638"/>
            <a:chExt cx="2888847" cy="2802182"/>
          </a:xfrm>
        </p:grpSpPr>
        <p:pic>
          <p:nvPicPr>
            <p:cNvPr id="3" name="Picture 2">
              <a:extLst>
                <a:ext uri="{FF2B5EF4-FFF2-40B4-BE49-F238E27FC236}">
                  <a16:creationId xmlns:a16="http://schemas.microsoft.com/office/drawing/2014/main" id="{A749C360-5464-C0A8-6FB8-28DA0A69359C}"/>
                </a:ext>
              </a:extLst>
            </p:cNvPr>
            <p:cNvPicPr>
              <a:picLocks noChangeAspect="1"/>
            </p:cNvPicPr>
            <p:nvPr/>
          </p:nvPicPr>
          <p:blipFill>
            <a:blip r:embed="rId3"/>
            <a:stretch>
              <a:fillRect/>
            </a:stretch>
          </p:blipFill>
          <p:spPr>
            <a:xfrm>
              <a:off x="460498" y="49638"/>
              <a:ext cx="2888847" cy="2802182"/>
            </a:xfrm>
            <a:prstGeom prst="rect">
              <a:avLst/>
            </a:prstGeom>
          </p:spPr>
        </p:pic>
        <p:sp>
          <p:nvSpPr>
            <p:cNvPr id="6" name="TextBox 5">
              <a:extLst>
                <a:ext uri="{FF2B5EF4-FFF2-40B4-BE49-F238E27FC236}">
                  <a16:creationId xmlns:a16="http://schemas.microsoft.com/office/drawing/2014/main" id="{88D45A49-3FB5-4C79-5AC5-4FFB12F91536}"/>
                </a:ext>
              </a:extLst>
            </p:cNvPr>
            <p:cNvSpPr txBox="1"/>
            <p:nvPr/>
          </p:nvSpPr>
          <p:spPr>
            <a:xfrm>
              <a:off x="1362284" y="2014119"/>
              <a:ext cx="1987061" cy="461665"/>
            </a:xfrm>
            <a:prstGeom prst="rect">
              <a:avLst/>
            </a:prstGeom>
            <a:noFill/>
          </p:spPr>
          <p:txBody>
            <a:bodyPr wrap="square" rtlCol="0">
              <a:spAutoFit/>
            </a:bodyPr>
            <a:lstStyle/>
            <a:p>
              <a:r>
                <a:rPr lang="en-GB" sz="2400" dirty="0">
                  <a:solidFill>
                    <a:srgbClr val="006C00"/>
                  </a:solidFill>
                  <a:latin typeface="Franklin Gothic Heavy" panose="020B0903020102020204" pitchFamily="34" charset="0"/>
                </a:rPr>
                <a:t>Biodiversity</a:t>
              </a:r>
            </a:p>
          </p:txBody>
        </p:sp>
      </p:grpSp>
      <p:pic>
        <p:nvPicPr>
          <p:cNvPr id="7" name="Picture 6">
            <a:extLst>
              <a:ext uri="{FF2B5EF4-FFF2-40B4-BE49-F238E27FC236}">
                <a16:creationId xmlns:a16="http://schemas.microsoft.com/office/drawing/2014/main" id="{42D45135-4C51-676A-95F4-D7A82D932155}"/>
              </a:ext>
            </a:extLst>
          </p:cNvPr>
          <p:cNvPicPr>
            <a:picLocks noChangeAspect="1"/>
          </p:cNvPicPr>
          <p:nvPr/>
        </p:nvPicPr>
        <p:blipFill>
          <a:blip r:embed="rId4"/>
          <a:stretch>
            <a:fillRect/>
          </a:stretch>
        </p:blipFill>
        <p:spPr>
          <a:xfrm>
            <a:off x="5081953" y="3909280"/>
            <a:ext cx="4835769" cy="2720120"/>
          </a:xfrm>
          <a:prstGeom prst="rect">
            <a:avLst/>
          </a:prstGeom>
        </p:spPr>
      </p:pic>
      <p:pic>
        <p:nvPicPr>
          <p:cNvPr id="8" name="Picture 7">
            <a:extLst>
              <a:ext uri="{FF2B5EF4-FFF2-40B4-BE49-F238E27FC236}">
                <a16:creationId xmlns:a16="http://schemas.microsoft.com/office/drawing/2014/main" id="{43210B9E-C75A-AF35-F14F-162B3573F53B}"/>
              </a:ext>
            </a:extLst>
          </p:cNvPr>
          <p:cNvPicPr>
            <a:picLocks noChangeAspect="1"/>
          </p:cNvPicPr>
          <p:nvPr/>
        </p:nvPicPr>
        <p:blipFill>
          <a:blip r:embed="rId4"/>
          <a:stretch>
            <a:fillRect/>
          </a:stretch>
        </p:blipFill>
        <p:spPr>
          <a:xfrm>
            <a:off x="246184" y="3909280"/>
            <a:ext cx="4835769" cy="2720120"/>
          </a:xfrm>
          <a:prstGeom prst="rect">
            <a:avLst/>
          </a:prstGeom>
        </p:spPr>
      </p:pic>
      <p:pic>
        <p:nvPicPr>
          <p:cNvPr id="9" name="Picture 8">
            <a:extLst>
              <a:ext uri="{FF2B5EF4-FFF2-40B4-BE49-F238E27FC236}">
                <a16:creationId xmlns:a16="http://schemas.microsoft.com/office/drawing/2014/main" id="{1EAD3E5F-144C-3DE4-A32D-77493B3D78FC}"/>
              </a:ext>
            </a:extLst>
          </p:cNvPr>
          <p:cNvPicPr>
            <a:picLocks noChangeAspect="1"/>
          </p:cNvPicPr>
          <p:nvPr/>
        </p:nvPicPr>
        <p:blipFill>
          <a:blip r:embed="rId4"/>
          <a:stretch>
            <a:fillRect/>
          </a:stretch>
        </p:blipFill>
        <p:spPr>
          <a:xfrm>
            <a:off x="7110049" y="3909280"/>
            <a:ext cx="4835769" cy="2720120"/>
          </a:xfrm>
          <a:prstGeom prst="rect">
            <a:avLst/>
          </a:prstGeom>
        </p:spPr>
      </p:pic>
      <p:pic>
        <p:nvPicPr>
          <p:cNvPr id="10" name="Picture 9">
            <a:extLst>
              <a:ext uri="{FF2B5EF4-FFF2-40B4-BE49-F238E27FC236}">
                <a16:creationId xmlns:a16="http://schemas.microsoft.com/office/drawing/2014/main" id="{3EC77A5F-3FD7-BB50-D67F-6BA15DFE7C91}"/>
              </a:ext>
            </a:extLst>
          </p:cNvPr>
          <p:cNvPicPr>
            <a:picLocks noChangeAspect="1"/>
          </p:cNvPicPr>
          <p:nvPr/>
        </p:nvPicPr>
        <p:blipFill>
          <a:blip r:embed="rId4"/>
          <a:stretch>
            <a:fillRect/>
          </a:stretch>
        </p:blipFill>
        <p:spPr>
          <a:xfrm>
            <a:off x="2274280" y="3909280"/>
            <a:ext cx="4835769" cy="2720120"/>
          </a:xfrm>
          <a:prstGeom prst="rect">
            <a:avLst/>
          </a:prstGeom>
        </p:spPr>
      </p:pic>
      <p:pic>
        <p:nvPicPr>
          <p:cNvPr id="11" name="Picture 10">
            <a:extLst>
              <a:ext uri="{FF2B5EF4-FFF2-40B4-BE49-F238E27FC236}">
                <a16:creationId xmlns:a16="http://schemas.microsoft.com/office/drawing/2014/main" id="{CDDD2FCD-C013-99D7-C9DD-C248FD6371A5}"/>
              </a:ext>
            </a:extLst>
          </p:cNvPr>
          <p:cNvPicPr>
            <a:picLocks noChangeAspect="1"/>
          </p:cNvPicPr>
          <p:nvPr/>
        </p:nvPicPr>
        <p:blipFill>
          <a:blip r:embed="rId5"/>
          <a:stretch>
            <a:fillRect/>
          </a:stretch>
        </p:blipFill>
        <p:spPr>
          <a:xfrm>
            <a:off x="5630602" y="856173"/>
            <a:ext cx="2603393" cy="2883388"/>
          </a:xfrm>
          <a:prstGeom prst="rect">
            <a:avLst/>
          </a:prstGeom>
        </p:spPr>
      </p:pic>
      <p:sp>
        <p:nvSpPr>
          <p:cNvPr id="5" name="TextBox 4">
            <a:extLst>
              <a:ext uri="{FF2B5EF4-FFF2-40B4-BE49-F238E27FC236}">
                <a16:creationId xmlns:a16="http://schemas.microsoft.com/office/drawing/2014/main" id="{D9993504-C30E-4045-1D73-F6C0B84AB145}"/>
              </a:ext>
            </a:extLst>
          </p:cNvPr>
          <p:cNvSpPr txBox="1"/>
          <p:nvPr/>
        </p:nvSpPr>
        <p:spPr>
          <a:xfrm>
            <a:off x="562429" y="417285"/>
            <a:ext cx="78014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000">
                <a:cs typeface="Calibri"/>
              </a:rPr>
              <a:t>1</a:t>
            </a:r>
          </a:p>
        </p:txBody>
      </p:sp>
    </p:spTree>
    <p:extLst>
      <p:ext uri="{BB962C8B-B14F-4D97-AF65-F5344CB8AC3E}">
        <p14:creationId xmlns:p14="http://schemas.microsoft.com/office/powerpoint/2010/main" val="10164441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CD670B-7D7D-195E-B759-9490B56A10DA}"/>
              </a:ext>
            </a:extLst>
          </p:cNvPr>
          <p:cNvSpPr txBox="1"/>
          <p:nvPr/>
        </p:nvSpPr>
        <p:spPr>
          <a:xfrm>
            <a:off x="6314223" y="8975"/>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Reducing </a:t>
            </a:r>
            <a:r>
              <a:rPr lang="en-GB" sz="2800" b="1">
                <a:solidFill>
                  <a:schemeClr val="tx1"/>
                </a:solidFill>
                <a:latin typeface="AR DARLING" panose="02000000000000000000" pitchFamily="2" charset="0"/>
                <a:cs typeface="Biome" panose="020B0502040204020203" pitchFamily="34" charset="0"/>
              </a:rPr>
              <a:t>Food Waste</a:t>
            </a:r>
            <a:endParaRPr lang="en-GB" sz="2800" b="1" dirty="0">
              <a:solidFill>
                <a:schemeClr val="tx1"/>
              </a:solidFill>
              <a:latin typeface="AR DARLING" panose="02000000000000000000" pitchFamily="2" charset="0"/>
              <a:cs typeface="Biome" panose="020B0502040204020203" pitchFamily="34" charset="0"/>
            </a:endParaRPr>
          </a:p>
        </p:txBody>
      </p:sp>
      <p:grpSp>
        <p:nvGrpSpPr>
          <p:cNvPr id="6" name="Group 5">
            <a:extLst>
              <a:ext uri="{FF2B5EF4-FFF2-40B4-BE49-F238E27FC236}">
                <a16:creationId xmlns:a16="http://schemas.microsoft.com/office/drawing/2014/main" id="{436D14FC-A03F-5319-341A-521209F5AA4E}"/>
              </a:ext>
            </a:extLst>
          </p:cNvPr>
          <p:cNvGrpSpPr/>
          <p:nvPr/>
        </p:nvGrpSpPr>
        <p:grpSpPr>
          <a:xfrm>
            <a:off x="-99786" y="813904"/>
            <a:ext cx="5716275" cy="5390562"/>
            <a:chOff x="2893625" y="3904252"/>
            <a:chExt cx="2934371" cy="2802182"/>
          </a:xfrm>
        </p:grpSpPr>
        <p:pic>
          <p:nvPicPr>
            <p:cNvPr id="3" name="Picture 2">
              <a:extLst>
                <a:ext uri="{FF2B5EF4-FFF2-40B4-BE49-F238E27FC236}">
                  <a16:creationId xmlns:a16="http://schemas.microsoft.com/office/drawing/2014/main" id="{A5259B56-ABEA-F927-2FAB-AA7CED30A951}"/>
                </a:ext>
              </a:extLst>
            </p:cNvPr>
            <p:cNvPicPr>
              <a:picLocks noChangeAspect="1"/>
            </p:cNvPicPr>
            <p:nvPr/>
          </p:nvPicPr>
          <p:blipFill>
            <a:blip r:embed="rId2"/>
            <a:stretch>
              <a:fillRect/>
            </a:stretch>
          </p:blipFill>
          <p:spPr>
            <a:xfrm>
              <a:off x="2893625" y="3904252"/>
              <a:ext cx="2888847" cy="2802182"/>
            </a:xfrm>
            <a:prstGeom prst="rect">
              <a:avLst/>
            </a:prstGeom>
          </p:spPr>
        </p:pic>
        <p:sp>
          <p:nvSpPr>
            <p:cNvPr id="4" name="TextBox 3">
              <a:extLst>
                <a:ext uri="{FF2B5EF4-FFF2-40B4-BE49-F238E27FC236}">
                  <a16:creationId xmlns:a16="http://schemas.microsoft.com/office/drawing/2014/main" id="{C9F9BDC6-1576-90D4-A292-12CB72DB714C}"/>
                </a:ext>
              </a:extLst>
            </p:cNvPr>
            <p:cNvSpPr txBox="1"/>
            <p:nvPr/>
          </p:nvSpPr>
          <p:spPr>
            <a:xfrm>
              <a:off x="3840935" y="5869156"/>
              <a:ext cx="1987061" cy="367981"/>
            </a:xfrm>
            <a:prstGeom prst="rect">
              <a:avLst/>
            </a:prstGeom>
            <a:noFill/>
          </p:spPr>
          <p:txBody>
            <a:bodyPr wrap="square" rtlCol="0">
              <a:spAutoFit/>
            </a:bodyPr>
            <a:lstStyle/>
            <a:p>
              <a:r>
                <a:rPr lang="en-GB" sz="4000" dirty="0">
                  <a:solidFill>
                    <a:srgbClr val="006C00"/>
                  </a:solidFill>
                  <a:latin typeface="Franklin Gothic Heavy" panose="020B0903020102020204" pitchFamily="34" charset="0"/>
                </a:rPr>
                <a:t>Litter</a:t>
              </a:r>
            </a:p>
          </p:txBody>
        </p:sp>
      </p:grpSp>
      <p:pic>
        <p:nvPicPr>
          <p:cNvPr id="10" name="Picture 10" descr="A picture containing indoor, arranged, several&#10;&#10;Description automatically generated">
            <a:extLst>
              <a:ext uri="{FF2B5EF4-FFF2-40B4-BE49-F238E27FC236}">
                <a16:creationId xmlns:a16="http://schemas.microsoft.com/office/drawing/2014/main" id="{FCBDD8C9-F8F9-9307-CBB8-A1B586062786}"/>
              </a:ext>
            </a:extLst>
          </p:cNvPr>
          <p:cNvPicPr>
            <a:picLocks noChangeAspect="1"/>
          </p:cNvPicPr>
          <p:nvPr/>
        </p:nvPicPr>
        <p:blipFill>
          <a:blip r:embed="rId3"/>
          <a:stretch>
            <a:fillRect/>
          </a:stretch>
        </p:blipFill>
        <p:spPr>
          <a:xfrm>
            <a:off x="4192210" y="814934"/>
            <a:ext cx="5464628" cy="3970227"/>
          </a:xfrm>
          <a:prstGeom prst="rect">
            <a:avLst/>
          </a:prstGeom>
        </p:spPr>
      </p:pic>
      <p:pic>
        <p:nvPicPr>
          <p:cNvPr id="11" name="Picture 11" descr="A picture containing text, container, bin&#10;&#10;Description automatically generated">
            <a:extLst>
              <a:ext uri="{FF2B5EF4-FFF2-40B4-BE49-F238E27FC236}">
                <a16:creationId xmlns:a16="http://schemas.microsoft.com/office/drawing/2014/main" id="{09EA319B-8EF8-5DDA-9215-3A2034B72849}"/>
              </a:ext>
            </a:extLst>
          </p:cNvPr>
          <p:cNvPicPr>
            <a:picLocks noChangeAspect="1"/>
          </p:cNvPicPr>
          <p:nvPr/>
        </p:nvPicPr>
        <p:blipFill>
          <a:blip r:embed="rId4"/>
          <a:stretch>
            <a:fillRect/>
          </a:stretch>
        </p:blipFill>
        <p:spPr>
          <a:xfrm>
            <a:off x="6877352" y="4589607"/>
            <a:ext cx="4412342" cy="1912119"/>
          </a:xfrm>
          <a:prstGeom prst="rect">
            <a:avLst/>
          </a:prstGeom>
        </p:spPr>
      </p:pic>
      <p:sp>
        <p:nvSpPr>
          <p:cNvPr id="13" name="TextBox 12">
            <a:extLst>
              <a:ext uri="{FF2B5EF4-FFF2-40B4-BE49-F238E27FC236}">
                <a16:creationId xmlns:a16="http://schemas.microsoft.com/office/drawing/2014/main" id="{C871CA64-D670-EEDE-DCA9-76BCD22E190D}"/>
              </a:ext>
            </a:extLst>
          </p:cNvPr>
          <p:cNvSpPr txBox="1"/>
          <p:nvPr/>
        </p:nvSpPr>
        <p:spPr>
          <a:xfrm>
            <a:off x="562429" y="417285"/>
            <a:ext cx="78014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000" dirty="0">
                <a:cs typeface="Calibri"/>
              </a:rPr>
              <a:t>2</a:t>
            </a:r>
          </a:p>
        </p:txBody>
      </p:sp>
    </p:spTree>
    <p:extLst>
      <p:ext uri="{BB962C8B-B14F-4D97-AF65-F5344CB8AC3E}">
        <p14:creationId xmlns:p14="http://schemas.microsoft.com/office/powerpoint/2010/main" val="37542715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CD670B-7D7D-195E-B759-9490B56A10DA}"/>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grpSp>
        <p:nvGrpSpPr>
          <p:cNvPr id="9" name="Group 8">
            <a:extLst>
              <a:ext uri="{FF2B5EF4-FFF2-40B4-BE49-F238E27FC236}">
                <a16:creationId xmlns:a16="http://schemas.microsoft.com/office/drawing/2014/main" id="{121B6724-0C6E-13E0-C23B-854F3281284F}"/>
              </a:ext>
            </a:extLst>
          </p:cNvPr>
          <p:cNvGrpSpPr/>
          <p:nvPr/>
        </p:nvGrpSpPr>
        <p:grpSpPr>
          <a:xfrm>
            <a:off x="476543" y="1416494"/>
            <a:ext cx="5465132" cy="5197039"/>
            <a:chOff x="9439115" y="4428208"/>
            <a:chExt cx="2888847" cy="2802182"/>
          </a:xfrm>
        </p:grpSpPr>
        <p:pic>
          <p:nvPicPr>
            <p:cNvPr id="7" name="Picture 6">
              <a:extLst>
                <a:ext uri="{FF2B5EF4-FFF2-40B4-BE49-F238E27FC236}">
                  <a16:creationId xmlns:a16="http://schemas.microsoft.com/office/drawing/2014/main" id="{5F951854-4A2A-74B5-9CD5-EA42933A4741}"/>
                </a:ext>
              </a:extLst>
            </p:cNvPr>
            <p:cNvPicPr>
              <a:picLocks noChangeAspect="1"/>
            </p:cNvPicPr>
            <p:nvPr/>
          </p:nvPicPr>
          <p:blipFill>
            <a:blip r:embed="rId2"/>
            <a:stretch>
              <a:fillRect/>
            </a:stretch>
          </p:blipFill>
          <p:spPr>
            <a:xfrm>
              <a:off x="9439115" y="4428208"/>
              <a:ext cx="2888847" cy="2802182"/>
            </a:xfrm>
            <a:prstGeom prst="rect">
              <a:avLst/>
            </a:prstGeom>
          </p:spPr>
        </p:pic>
        <p:sp>
          <p:nvSpPr>
            <p:cNvPr id="8" name="TextBox 7">
              <a:extLst>
                <a:ext uri="{FF2B5EF4-FFF2-40B4-BE49-F238E27FC236}">
                  <a16:creationId xmlns:a16="http://schemas.microsoft.com/office/drawing/2014/main" id="{37F655BE-3892-B72F-D321-904E8E6B4B56}"/>
                </a:ext>
              </a:extLst>
            </p:cNvPr>
            <p:cNvSpPr txBox="1"/>
            <p:nvPr/>
          </p:nvSpPr>
          <p:spPr>
            <a:xfrm>
              <a:off x="10170181" y="4621930"/>
              <a:ext cx="1987061" cy="381684"/>
            </a:xfrm>
            <a:prstGeom prst="rect">
              <a:avLst/>
            </a:prstGeom>
            <a:noFill/>
          </p:spPr>
          <p:txBody>
            <a:bodyPr wrap="square" rtlCol="0">
              <a:spAutoFit/>
            </a:bodyPr>
            <a:lstStyle/>
            <a:p>
              <a:r>
                <a:rPr lang="en-GB" sz="4000" dirty="0">
                  <a:solidFill>
                    <a:srgbClr val="006C00"/>
                  </a:solidFill>
                  <a:latin typeface="Franklin Gothic Heavy" panose="020B0903020102020204" pitchFamily="34" charset="0"/>
                </a:rPr>
                <a:t>Waste</a:t>
              </a:r>
            </a:p>
          </p:txBody>
        </p:sp>
      </p:grpSp>
      <p:pic>
        <p:nvPicPr>
          <p:cNvPr id="10" name="Picture 10">
            <a:extLst>
              <a:ext uri="{FF2B5EF4-FFF2-40B4-BE49-F238E27FC236}">
                <a16:creationId xmlns:a16="http://schemas.microsoft.com/office/drawing/2014/main" id="{476967CD-8DB8-3E87-6081-C35033B8A0FB}"/>
              </a:ext>
            </a:extLst>
          </p:cNvPr>
          <p:cNvPicPr>
            <a:picLocks noChangeAspect="1"/>
          </p:cNvPicPr>
          <p:nvPr/>
        </p:nvPicPr>
        <p:blipFill>
          <a:blip r:embed="rId3"/>
          <a:stretch>
            <a:fillRect/>
          </a:stretch>
        </p:blipFill>
        <p:spPr>
          <a:xfrm>
            <a:off x="6091162" y="1113394"/>
            <a:ext cx="3904342" cy="5018261"/>
          </a:xfrm>
          <a:prstGeom prst="rect">
            <a:avLst/>
          </a:prstGeom>
        </p:spPr>
      </p:pic>
      <p:sp>
        <p:nvSpPr>
          <p:cNvPr id="12" name="TextBox 11">
            <a:extLst>
              <a:ext uri="{FF2B5EF4-FFF2-40B4-BE49-F238E27FC236}">
                <a16:creationId xmlns:a16="http://schemas.microsoft.com/office/drawing/2014/main" id="{78A5AF44-F290-A27A-FBE8-62F11992E2E1}"/>
              </a:ext>
            </a:extLst>
          </p:cNvPr>
          <p:cNvSpPr txBox="1"/>
          <p:nvPr/>
        </p:nvSpPr>
        <p:spPr>
          <a:xfrm>
            <a:off x="562429" y="417285"/>
            <a:ext cx="78014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000" dirty="0">
                <a:cs typeface="Calibri"/>
              </a:rPr>
              <a:t>3</a:t>
            </a:r>
          </a:p>
        </p:txBody>
      </p:sp>
    </p:spTree>
    <p:extLst>
      <p:ext uri="{BB962C8B-B14F-4D97-AF65-F5344CB8AC3E}">
        <p14:creationId xmlns:p14="http://schemas.microsoft.com/office/powerpoint/2010/main" val="23141154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pic>
        <p:nvPicPr>
          <p:cNvPr id="7" name="Picture 6">
            <a:extLst>
              <a:ext uri="{FF2B5EF4-FFF2-40B4-BE49-F238E27FC236}">
                <a16:creationId xmlns:a16="http://schemas.microsoft.com/office/drawing/2014/main" id="{42D45135-4C51-676A-95F4-D7A82D932155}"/>
              </a:ext>
            </a:extLst>
          </p:cNvPr>
          <p:cNvPicPr>
            <a:picLocks noChangeAspect="1"/>
          </p:cNvPicPr>
          <p:nvPr/>
        </p:nvPicPr>
        <p:blipFill>
          <a:blip r:embed="rId3"/>
          <a:stretch>
            <a:fillRect/>
          </a:stretch>
        </p:blipFill>
        <p:spPr>
          <a:xfrm>
            <a:off x="5081953" y="3909280"/>
            <a:ext cx="4835769" cy="2720120"/>
          </a:xfrm>
          <a:prstGeom prst="rect">
            <a:avLst/>
          </a:prstGeom>
        </p:spPr>
      </p:pic>
      <p:pic>
        <p:nvPicPr>
          <p:cNvPr id="8" name="Picture 7">
            <a:extLst>
              <a:ext uri="{FF2B5EF4-FFF2-40B4-BE49-F238E27FC236}">
                <a16:creationId xmlns:a16="http://schemas.microsoft.com/office/drawing/2014/main" id="{43210B9E-C75A-AF35-F14F-162B3573F53B}"/>
              </a:ext>
            </a:extLst>
          </p:cNvPr>
          <p:cNvPicPr>
            <a:picLocks noChangeAspect="1"/>
          </p:cNvPicPr>
          <p:nvPr/>
        </p:nvPicPr>
        <p:blipFill>
          <a:blip r:embed="rId3"/>
          <a:stretch>
            <a:fillRect/>
          </a:stretch>
        </p:blipFill>
        <p:spPr>
          <a:xfrm>
            <a:off x="246184" y="3909280"/>
            <a:ext cx="4835769" cy="2720120"/>
          </a:xfrm>
          <a:prstGeom prst="rect">
            <a:avLst/>
          </a:prstGeom>
        </p:spPr>
      </p:pic>
      <p:pic>
        <p:nvPicPr>
          <p:cNvPr id="9" name="Picture 8">
            <a:extLst>
              <a:ext uri="{FF2B5EF4-FFF2-40B4-BE49-F238E27FC236}">
                <a16:creationId xmlns:a16="http://schemas.microsoft.com/office/drawing/2014/main" id="{1EAD3E5F-144C-3DE4-A32D-77493B3D78FC}"/>
              </a:ext>
            </a:extLst>
          </p:cNvPr>
          <p:cNvPicPr>
            <a:picLocks noChangeAspect="1"/>
          </p:cNvPicPr>
          <p:nvPr/>
        </p:nvPicPr>
        <p:blipFill>
          <a:blip r:embed="rId3"/>
          <a:stretch>
            <a:fillRect/>
          </a:stretch>
        </p:blipFill>
        <p:spPr>
          <a:xfrm>
            <a:off x="7110049" y="3909280"/>
            <a:ext cx="4835769" cy="2720120"/>
          </a:xfrm>
          <a:prstGeom prst="rect">
            <a:avLst/>
          </a:prstGeom>
        </p:spPr>
      </p:pic>
      <p:pic>
        <p:nvPicPr>
          <p:cNvPr id="10" name="Picture 9">
            <a:extLst>
              <a:ext uri="{FF2B5EF4-FFF2-40B4-BE49-F238E27FC236}">
                <a16:creationId xmlns:a16="http://schemas.microsoft.com/office/drawing/2014/main" id="{3EC77A5F-3FD7-BB50-D67F-6BA15DFE7C91}"/>
              </a:ext>
            </a:extLst>
          </p:cNvPr>
          <p:cNvPicPr>
            <a:picLocks noChangeAspect="1"/>
          </p:cNvPicPr>
          <p:nvPr/>
        </p:nvPicPr>
        <p:blipFill>
          <a:blip r:embed="rId3"/>
          <a:stretch>
            <a:fillRect/>
          </a:stretch>
        </p:blipFill>
        <p:spPr>
          <a:xfrm>
            <a:off x="2274280" y="3909280"/>
            <a:ext cx="4835769" cy="2720120"/>
          </a:xfrm>
          <a:prstGeom prst="rect">
            <a:avLst/>
          </a:prstGeom>
        </p:spPr>
      </p:pic>
      <p:sp>
        <p:nvSpPr>
          <p:cNvPr id="5" name="Rounded Rectangular Callout 7">
            <a:extLst>
              <a:ext uri="{FF2B5EF4-FFF2-40B4-BE49-F238E27FC236}">
                <a16:creationId xmlns:a16="http://schemas.microsoft.com/office/drawing/2014/main" id="{0B7C884D-384C-68C2-3B72-3417EAD056A6}"/>
              </a:ext>
            </a:extLst>
          </p:cNvPr>
          <p:cNvSpPr/>
          <p:nvPr/>
        </p:nvSpPr>
        <p:spPr>
          <a:xfrm>
            <a:off x="714668" y="1070965"/>
            <a:ext cx="10938510" cy="2551466"/>
          </a:xfrm>
          <a:prstGeom prst="wedgeRoundRectCallout">
            <a:avLst>
              <a:gd name="adj1" fmla="val -49882"/>
              <a:gd name="adj2" fmla="val -12947"/>
              <a:gd name="adj3" fmla="val 16667"/>
            </a:avLst>
          </a:prstGeom>
          <a:gradFill flip="none" rotWithShape="1">
            <a:gsLst>
              <a:gs pos="0">
                <a:srgbClr val="99CCF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ln w="34925">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prstClr val="black"/>
                </a:solidFill>
                <a:latin typeface="Calibri" panose="020F0502020204030204" pitchFamily="34" charset="0"/>
                <a:cs typeface="BrowalliaUPC" panose="020B0604020202020204" pitchFamily="34" charset="-34"/>
              </a:rPr>
              <a:t>This is our starting point for change.</a:t>
            </a:r>
          </a:p>
          <a:p>
            <a:pPr algn="ctr"/>
            <a:endParaRPr lang="en-GB" sz="3200" dirty="0">
              <a:solidFill>
                <a:prstClr val="black"/>
              </a:solidFill>
              <a:latin typeface="Calibri" panose="020F0502020204030204" pitchFamily="34" charset="0"/>
              <a:cs typeface="BrowalliaUPC" panose="020B0604020202020204" pitchFamily="34" charset="-34"/>
            </a:endParaRPr>
          </a:p>
          <a:p>
            <a:pPr algn="ctr"/>
            <a:r>
              <a:rPr lang="en-GB" sz="3200" dirty="0">
                <a:solidFill>
                  <a:prstClr val="black"/>
                </a:solidFill>
                <a:latin typeface="Calibri" panose="020F0502020204030204" pitchFamily="34" charset="0"/>
                <a:cs typeface="BrowalliaUPC" panose="020B0604020202020204" pitchFamily="34" charset="-34"/>
              </a:rPr>
              <a:t>Watch this space for more plans of action, to make every day an Environment Day!</a:t>
            </a:r>
          </a:p>
        </p:txBody>
      </p:sp>
      <p:pic>
        <p:nvPicPr>
          <p:cNvPr id="12" name="Picture 11">
            <a:extLst>
              <a:ext uri="{FF2B5EF4-FFF2-40B4-BE49-F238E27FC236}">
                <a16:creationId xmlns:a16="http://schemas.microsoft.com/office/drawing/2014/main" id="{619EF290-75C2-AF50-4431-D2F4C7C30BCF}"/>
              </a:ext>
            </a:extLst>
          </p:cNvPr>
          <p:cNvPicPr>
            <a:picLocks noChangeAspect="1"/>
          </p:cNvPicPr>
          <p:nvPr/>
        </p:nvPicPr>
        <p:blipFill>
          <a:blip r:embed="rId4"/>
          <a:stretch>
            <a:fillRect/>
          </a:stretch>
        </p:blipFill>
        <p:spPr>
          <a:xfrm>
            <a:off x="4209881" y="3753506"/>
            <a:ext cx="3772241" cy="24755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10" descr="Icon&#10;&#10;Description automatically generated">
            <a:extLst>
              <a:ext uri="{FF2B5EF4-FFF2-40B4-BE49-F238E27FC236}">
                <a16:creationId xmlns:a16="http://schemas.microsoft.com/office/drawing/2014/main" id="{9A56A9BA-1180-655E-D0AD-F9BE586566B1}"/>
              </a:ext>
            </a:extLst>
          </p:cNvPr>
          <p:cNvPicPr>
            <a:picLocks noChangeAspect="1"/>
          </p:cNvPicPr>
          <p:nvPr/>
        </p:nvPicPr>
        <p:blipFill>
          <a:blip r:embed="rId5"/>
          <a:stretch>
            <a:fillRect/>
          </a:stretch>
        </p:blipFill>
        <p:spPr>
          <a:xfrm rot="1440000">
            <a:off x="9100331" y="3300726"/>
            <a:ext cx="1979289" cy="2545103"/>
          </a:xfrm>
          <a:prstGeom prst="rect">
            <a:avLst/>
          </a:prstGeom>
        </p:spPr>
      </p:pic>
      <p:pic>
        <p:nvPicPr>
          <p:cNvPr id="11" name="Picture 11" descr="A picture containing text, container, bin&#10;&#10;Description automatically generated">
            <a:extLst>
              <a:ext uri="{FF2B5EF4-FFF2-40B4-BE49-F238E27FC236}">
                <a16:creationId xmlns:a16="http://schemas.microsoft.com/office/drawing/2014/main" id="{9FB8A407-931A-6EA1-56E0-3B07D5980D7E}"/>
              </a:ext>
            </a:extLst>
          </p:cNvPr>
          <p:cNvPicPr>
            <a:picLocks noChangeAspect="1"/>
          </p:cNvPicPr>
          <p:nvPr/>
        </p:nvPicPr>
        <p:blipFill>
          <a:blip r:embed="rId6"/>
          <a:stretch>
            <a:fillRect/>
          </a:stretch>
        </p:blipFill>
        <p:spPr>
          <a:xfrm>
            <a:off x="714509" y="4402448"/>
            <a:ext cx="3342869" cy="1444225"/>
          </a:xfrm>
          <a:prstGeom prst="rect">
            <a:avLst/>
          </a:prstGeom>
        </p:spPr>
      </p:pic>
    </p:spTree>
    <p:extLst>
      <p:ext uri="{BB962C8B-B14F-4D97-AF65-F5344CB8AC3E}">
        <p14:creationId xmlns:p14="http://schemas.microsoft.com/office/powerpoint/2010/main" val="2769873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EE007-3BCE-F4E7-EE95-DCAEFDD1AA60}"/>
              </a:ext>
            </a:extLst>
          </p:cNvPr>
          <p:cNvSpPr txBox="1"/>
          <p:nvPr/>
        </p:nvSpPr>
        <p:spPr>
          <a:xfrm>
            <a:off x="6304085" y="0"/>
            <a:ext cx="5538600" cy="578882"/>
          </a:xfrm>
          <a:prstGeom prst="roundRect">
            <a:avLst/>
          </a:prstGeom>
          <a:solidFill>
            <a:srgbClr val="00B050"/>
          </a:solidFill>
          <a:ln>
            <a:solidFill>
              <a:srgbClr val="00B050"/>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solidFill>
                  <a:schemeClr val="tx1"/>
                </a:solidFill>
                <a:latin typeface="AR DARLING" panose="02000000000000000000" pitchFamily="2" charset="0"/>
                <a:cs typeface="Biome" panose="020B0502040204020203" pitchFamily="34" charset="0"/>
              </a:rPr>
              <a:t>WORLD ENVIRONMENT DAY</a:t>
            </a:r>
          </a:p>
        </p:txBody>
      </p:sp>
      <p:pic>
        <p:nvPicPr>
          <p:cNvPr id="2" name="Picture 1">
            <a:hlinkClick r:id="rId3"/>
            <a:extLst>
              <a:ext uri="{FF2B5EF4-FFF2-40B4-BE49-F238E27FC236}">
                <a16:creationId xmlns:a16="http://schemas.microsoft.com/office/drawing/2014/main" id="{D52A4E7B-4E5E-E6EA-3F86-E7B5C07226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83677" y="1886910"/>
            <a:ext cx="6451213" cy="43008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TextBox 2">
            <a:extLst>
              <a:ext uri="{FF2B5EF4-FFF2-40B4-BE49-F238E27FC236}">
                <a16:creationId xmlns:a16="http://schemas.microsoft.com/office/drawing/2014/main" id="{0858BD86-E694-92CC-FF7E-5615D1498500}"/>
              </a:ext>
            </a:extLst>
          </p:cNvPr>
          <p:cNvSpPr txBox="1"/>
          <p:nvPr/>
        </p:nvSpPr>
        <p:spPr>
          <a:xfrm>
            <a:off x="1283677" y="923192"/>
            <a:ext cx="9803423" cy="707886"/>
          </a:xfrm>
          <a:prstGeom prst="rect">
            <a:avLst/>
          </a:prstGeom>
          <a:noFill/>
        </p:spPr>
        <p:txBody>
          <a:bodyPr wrap="square" rtlCol="0">
            <a:spAutoFit/>
          </a:bodyPr>
          <a:lstStyle/>
          <a:p>
            <a:pPr algn="ctr"/>
            <a:r>
              <a:rPr lang="en-GB" sz="4000" dirty="0">
                <a:latin typeface="Franklin Gothic Heavy" panose="020B0903020102020204" pitchFamily="34" charset="0"/>
              </a:rPr>
              <a:t>Thank you for listening!</a:t>
            </a:r>
          </a:p>
        </p:txBody>
      </p:sp>
      <p:sp>
        <p:nvSpPr>
          <p:cNvPr id="11" name="TextBox 10">
            <a:extLst>
              <a:ext uri="{FF2B5EF4-FFF2-40B4-BE49-F238E27FC236}">
                <a16:creationId xmlns:a16="http://schemas.microsoft.com/office/drawing/2014/main" id="{B0B06B9D-95A4-FBF2-2BE8-312BBBF7DAA8}"/>
              </a:ext>
            </a:extLst>
          </p:cNvPr>
          <p:cNvSpPr txBox="1"/>
          <p:nvPr/>
        </p:nvSpPr>
        <p:spPr>
          <a:xfrm>
            <a:off x="7992208" y="2180493"/>
            <a:ext cx="3376246" cy="646331"/>
          </a:xfrm>
          <a:prstGeom prst="rect">
            <a:avLst/>
          </a:prstGeom>
          <a:noFill/>
        </p:spPr>
        <p:txBody>
          <a:bodyPr wrap="square">
            <a:spAutoFit/>
          </a:bodyPr>
          <a:lstStyle/>
          <a:p>
            <a:r>
              <a:rPr lang="en-GB" dirty="0">
                <a:hlinkClick r:id="rId5"/>
              </a:rPr>
              <a:t>https://www.youtube.com/watch?v=OyeXIO8s1UU</a:t>
            </a:r>
            <a:r>
              <a:rPr lang="en-GB" dirty="0"/>
              <a:t> </a:t>
            </a:r>
          </a:p>
        </p:txBody>
      </p:sp>
    </p:spTree>
    <p:extLst>
      <p:ext uri="{BB962C8B-B14F-4D97-AF65-F5344CB8AC3E}">
        <p14:creationId xmlns:p14="http://schemas.microsoft.com/office/powerpoint/2010/main" val="199743025"/>
      </p:ext>
    </p:extLst>
  </p:cSld>
  <p:clrMapOvr>
    <a:masterClrMapping/>
  </p:clrMapOvr>
</p:sld>
</file>

<file path=ppt/theme/theme1.xml><?xml version="1.0" encoding="utf-8"?>
<a:theme xmlns:a="http://schemas.openxmlformats.org/drawingml/2006/main" name="1_Office Theme">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7dd912b2-fccb-479a-8d4b-2937e8398ddb" xsi:nil="true"/>
    <lcf76f155ced4ddcb4097134ff3c332f xmlns="71d96f78-74e6-472a-8bb2-341772c9b8b3">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9582E0B82A07048A48C23433B10B790" ma:contentTypeVersion="15" ma:contentTypeDescription="Create a new document." ma:contentTypeScope="" ma:versionID="84fe042d84cfa8b131e8fc1caff7761d">
  <xsd:schema xmlns:xsd="http://www.w3.org/2001/XMLSchema" xmlns:xs="http://www.w3.org/2001/XMLSchema" xmlns:p="http://schemas.microsoft.com/office/2006/metadata/properties" xmlns:ns2="71d96f78-74e6-472a-8bb2-341772c9b8b3" xmlns:ns3="7dd912b2-fccb-479a-8d4b-2937e8398ddb" targetNamespace="http://schemas.microsoft.com/office/2006/metadata/properties" ma:root="true" ma:fieldsID="c3a87d099690be76ef3b09cb2be2db07" ns2:_="" ns3:_="">
    <xsd:import namespace="71d96f78-74e6-472a-8bb2-341772c9b8b3"/>
    <xsd:import namespace="7dd912b2-fccb-479a-8d4b-2937e8398dd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d96f78-74e6-472a-8bb2-341772c9b8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e8dad2d-7a76-423e-b4e0-370171c6c2f1"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d912b2-fccb-479a-8d4b-2937e8398dd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76d0039-3946-4c91-b20b-2f92a4ddc348}" ma:internalName="TaxCatchAll" ma:showField="CatchAllData" ma:web="7dd912b2-fccb-479a-8d4b-2937e8398ddb">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D577BE-0631-4CC4-B516-E4B95C09970D}">
  <ds:schemaRefs>
    <ds:schemaRef ds:uri="http://schemas.microsoft.com/sharepoint/v3/contenttype/forms"/>
  </ds:schemaRefs>
</ds:datastoreItem>
</file>

<file path=customXml/itemProps2.xml><?xml version="1.0" encoding="utf-8"?>
<ds:datastoreItem xmlns:ds="http://schemas.openxmlformats.org/officeDocument/2006/customXml" ds:itemID="{381BFAA7-527C-4924-84F4-9E68AFB0356E}">
  <ds:schemaRefs>
    <ds:schemaRef ds:uri="http://schemas.microsoft.com/office/2006/metadata/properties"/>
    <ds:schemaRef ds:uri="http://schemas.microsoft.com/office/infopath/2007/PartnerControls"/>
    <ds:schemaRef ds:uri="7dd912b2-fccb-479a-8d4b-2937e8398ddb"/>
    <ds:schemaRef ds:uri="71d96f78-74e6-472a-8bb2-341772c9b8b3"/>
  </ds:schemaRefs>
</ds:datastoreItem>
</file>

<file path=customXml/itemProps3.xml><?xml version="1.0" encoding="utf-8"?>
<ds:datastoreItem xmlns:ds="http://schemas.openxmlformats.org/officeDocument/2006/customXml" ds:itemID="{314BFCA8-67AD-42C2-A80C-B937B92735FE}"/>
</file>

<file path=docProps/app.xml><?xml version="1.0" encoding="utf-8"?>
<Properties xmlns="http://schemas.openxmlformats.org/officeDocument/2006/extended-properties" xmlns:vt="http://schemas.openxmlformats.org/officeDocument/2006/docPropsVTypes">
  <TotalTime>5576</TotalTime>
  <Words>1311</Words>
  <Application>Microsoft Office PowerPoint</Application>
  <PresentationFormat>Widescreen</PresentationFormat>
  <Paragraphs>176</Paragraphs>
  <Slides>21</Slides>
  <Notes>18</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21</vt:i4>
      </vt:variant>
    </vt:vector>
  </HeadingPairs>
  <TitlesOfParts>
    <vt:vector size="35" baseType="lpstr">
      <vt:lpstr>AR CENA</vt:lpstr>
      <vt:lpstr>AR DARLING</vt:lpstr>
      <vt:lpstr>Arial</vt:lpstr>
      <vt:lpstr>Calibri</vt:lpstr>
      <vt:lpstr>Century Gothic</vt:lpstr>
      <vt:lpstr>Franklin Gothic Heavy</vt:lpstr>
      <vt:lpstr>Luckiest Guy</vt:lpstr>
      <vt:lpstr>Patrick Hand</vt:lpstr>
      <vt:lpstr>StanfordPresley</vt:lpstr>
      <vt:lpstr>StanfordPresleyBubble</vt:lpstr>
      <vt:lpstr>Twinkl</vt:lpstr>
      <vt:lpstr>Twinkl SemiBold</vt:lpstr>
      <vt:lpstr>Verdana</vt:lpstr>
      <vt:lpstr>1_Office Theme</vt:lpstr>
      <vt:lpstr>World Environment  Day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Maddocks</dc:creator>
  <cp:lastModifiedBy>Mel Nugent</cp:lastModifiedBy>
  <cp:revision>362</cp:revision>
  <dcterms:created xsi:type="dcterms:W3CDTF">2016-04-11T12:51:32Z</dcterms:created>
  <dcterms:modified xsi:type="dcterms:W3CDTF">2023-07-12T10:12:23Z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0x01010019582E0B82A07048A48C23433B10B790</vt:lpwstr>
  </property>
  <property fmtid="{D5CDD505-2E9C-101B-9397-08002B2CF9AE}" pid="3" name="MediaServiceImageTags">
    <vt:lpwstr/>
  </property>
  <property fmtid="{D5CDD505-2E9C-101B-9397-08002B2CF9AE}" pid="4" name="MSIP_Label_defa4170-0d19-0005-0004-bc88714345d2_Enabled">
    <vt:lpwstr>true</vt:lpwstr>
  </property>
  <property fmtid="{D5CDD505-2E9C-101B-9397-08002B2CF9AE}" pid="5" name="MSIP_Label_defa4170-0d19-0005-0004-bc88714345d2_SetDate">
    <vt:lpwstr>2023-07-12T10:12:23Z</vt:lpwstr>
  </property>
  <property fmtid="{D5CDD505-2E9C-101B-9397-08002B2CF9AE}" pid="6" name="MSIP_Label_defa4170-0d19-0005-0004-bc88714345d2_Method">
    <vt:lpwstr>Standard</vt:lpwstr>
  </property>
  <property fmtid="{D5CDD505-2E9C-101B-9397-08002B2CF9AE}" pid="7" name="MSIP_Label_defa4170-0d19-0005-0004-bc88714345d2_Name">
    <vt:lpwstr>defa4170-0d19-0005-0004-bc88714345d2</vt:lpwstr>
  </property>
  <property fmtid="{D5CDD505-2E9C-101B-9397-08002B2CF9AE}" pid="8" name="MSIP_Label_defa4170-0d19-0005-0004-bc88714345d2_SiteId">
    <vt:lpwstr>c5a5007f-3f84-4671-899e-ff07e7938758</vt:lpwstr>
  </property>
  <property fmtid="{D5CDD505-2E9C-101B-9397-08002B2CF9AE}" pid="9" name="MSIP_Label_defa4170-0d19-0005-0004-bc88714345d2_ActionId">
    <vt:lpwstr>b8c51401-ebbe-4928-bc7f-8fd7c9c18401</vt:lpwstr>
  </property>
  <property fmtid="{D5CDD505-2E9C-101B-9397-08002B2CF9AE}" pid="10" name="MSIP_Label_defa4170-0d19-0005-0004-bc88714345d2_ContentBits">
    <vt:lpwstr>0</vt:lpwstr>
  </property>
</Properties>
</file>